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6B0AF-112F-494C-BC31-1FBE38D6EF67}" v="1" dt="2020-11-23T13:16:56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5400" b="1" dirty="0"/>
              <a:t>„…MOJE SERCE… </a:t>
            </a:r>
            <a:r>
              <a:rPr lang="pl-PL" sz="5400" b="1" dirty="0">
                <a:solidFill>
                  <a:srgbClr val="FF0000"/>
                </a:solidFill>
              </a:rPr>
              <a:t>NAJMOCNIEJ BIJE DO OJCZYZNY”</a:t>
            </a:r>
          </a:p>
        </p:txBody>
      </p:sp>
      <p:pic>
        <p:nvPicPr>
          <p:cNvPr id="5122" name="Picture 2" descr="C:\Users\Aneta\Picture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04664"/>
            <a:ext cx="2743929" cy="279194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181</TotalTime>
  <Words>9</Words>
  <Application>Microsoft Office PowerPoint</Application>
  <PresentationFormat>Pokaz na ekranie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„…MOJE SERCE… NAJMOCNIEJ BIJE DO OJCZYZNY”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ciebie Ojczyzna?</dc:title>
  <dc:creator>Aneta Ochmanska</dc:creator>
  <cp:lastModifiedBy>Malgorzata Wyrozumska</cp:lastModifiedBy>
  <cp:revision>22</cp:revision>
  <dcterms:created xsi:type="dcterms:W3CDTF">2020-11-23T09:59:28Z</dcterms:created>
  <dcterms:modified xsi:type="dcterms:W3CDTF">2020-11-24T08:22:17Z</dcterms:modified>
</cp:coreProperties>
</file>