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7" r:id="rId2"/>
  </p:sldIdLst>
  <p:sldSz cx="9144000" cy="6858000" type="screen4x3"/>
  <p:notesSz cx="9144000" cy="6858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7" autoAdjust="0"/>
    <p:restoredTop sz="86364" autoAdjust="0"/>
  </p:normalViewPr>
  <p:slideViewPr>
    <p:cSldViewPr>
      <p:cViewPr varScale="1">
        <p:scale>
          <a:sx n="60" d="100"/>
          <a:sy n="60" d="100"/>
        </p:scale>
        <p:origin x="106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7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45BE9-EF63-4F23-99B9-0B895573EF24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7BB04-B613-48A9-86A2-DF9B1D8BE68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785786" y="857232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600" dirty="0">
                <a:latin typeface="Old English Text MT" pitchFamily="66" charset="0"/>
              </a:rPr>
              <a:t>J</a:t>
            </a:r>
            <a:r>
              <a:rPr lang="pl-PL" sz="9600" dirty="0">
                <a:latin typeface="Colonna MT" pitchFamily="82" charset="0"/>
              </a:rPr>
              <a:t>ęzyk ojczysty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2071670" y="2428868"/>
            <a:ext cx="47863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Algerian" pitchFamily="82" charset="0"/>
              </a:rPr>
              <a:t>Powinniśmy używać go Poprawnie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2285984" y="3286124"/>
            <a:ext cx="4714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rgbClr val="800000"/>
                </a:solidFill>
                <a:latin typeface="Algerian" pitchFamily="82" charset="0"/>
              </a:rPr>
              <a:t>Każdy kraj ma swój język 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1643042" y="3643314"/>
            <a:ext cx="6172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>
                <a:solidFill>
                  <a:srgbClr val="800000"/>
                </a:solidFill>
                <a:latin typeface="Broadway" pitchFamily="82" charset="0"/>
              </a:rPr>
              <a:t>Nasz polski język Nas wyróżnia </a:t>
            </a:r>
          </a:p>
        </p:txBody>
      </p:sp>
      <p:pic>
        <p:nvPicPr>
          <p:cNvPr id="6" name="Obraz 5" descr="jzyk_pols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4500570"/>
            <a:ext cx="5715040" cy="16519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302</TotalTime>
  <Words>16</Words>
  <Application>Microsoft Office PowerPoint</Application>
  <PresentationFormat>Pokaz na ekranie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12" baseType="lpstr">
      <vt:lpstr>Algerian</vt:lpstr>
      <vt:lpstr>Arial</vt:lpstr>
      <vt:lpstr>Broadway</vt:lpstr>
      <vt:lpstr>Calibri</vt:lpstr>
      <vt:lpstr>Colonna MT</vt:lpstr>
      <vt:lpstr>Corbel</vt:lpstr>
      <vt:lpstr>Old English Text MT</vt:lpstr>
      <vt:lpstr>Wingdings</vt:lpstr>
      <vt:lpstr>Wingdings 2</vt:lpstr>
      <vt:lpstr>Wingdings 3</vt:lpstr>
      <vt:lpstr>Moduł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jest dla mnie Ojczyzna?</dc:title>
  <dc:creator>Natalia</dc:creator>
  <cp:lastModifiedBy>Malgorzata Wyrozumska</cp:lastModifiedBy>
  <cp:revision>40</cp:revision>
  <dcterms:created xsi:type="dcterms:W3CDTF">2020-11-18T16:52:44Z</dcterms:created>
  <dcterms:modified xsi:type="dcterms:W3CDTF">2020-11-21T17:49:11Z</dcterms:modified>
</cp:coreProperties>
</file>