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B6B0AF-112F-494C-BC31-1FBE38D6EF67}" v="1" dt="2020-11-23T13:16:56.8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28" name="Tytuł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cxnSp>
        <p:nvCxnSpPr>
          <p:cNvPr id="8" name="Łącznik prosty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ipsa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Symbol zastępczy daty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16" name="Symbol zastępczy numeru slajdu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zawartości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15" name="Symbol zastępczy numeru slajdu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7" name="Tytuł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cxnSp>
        <p:nvCxnSpPr>
          <p:cNvPr id="7" name="Łącznik prosty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32" name="Symbol zastępczy zawartości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34" name="Symbol zastępczy zawartości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cxnSp>
        <p:nvCxnSpPr>
          <p:cNvPr id="10" name="Łącznik prosty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ymbol zastępczy zawartości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31" name="Tytuł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pl-PL"/>
              <a:t>Kliknij ikonę, aby dodać obraz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24" name="Symbol zastępczy daty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22" name="Symbol zastępczy numeru slajdu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  <p:sp>
        <p:nvSpPr>
          <p:cNvPr id="5" name="Symbol zastępczy tytułu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219200"/>
          </a:xfrm>
        </p:spPr>
        <p:txBody>
          <a:bodyPr>
            <a:normAutofit/>
          </a:bodyPr>
          <a:lstStyle/>
          <a:p>
            <a:pPr algn="ctr"/>
            <a:r>
              <a:rPr lang="pl-PL" sz="6600" b="1" i="1" dirty="0">
                <a:solidFill>
                  <a:srgbClr val="FF0000"/>
                </a:solidFill>
              </a:rPr>
              <a:t>OJCZYZNA </a:t>
            </a:r>
          </a:p>
        </p:txBody>
      </p:sp>
      <p:pic>
        <p:nvPicPr>
          <p:cNvPr id="13314" name="Picture 2" descr="C:\Users\Aneta\Pictures\unnamed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772816"/>
            <a:ext cx="5616624" cy="4630316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ier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i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i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183</TotalTime>
  <Words>1</Words>
  <Application>Microsoft Office PowerPoint</Application>
  <PresentationFormat>Pokaz na ekranie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4" baseType="lpstr">
      <vt:lpstr>Constantia</vt:lpstr>
      <vt:lpstr>Wingdings 2</vt:lpstr>
      <vt:lpstr>Papier</vt:lpstr>
      <vt:lpstr>OJCZYZNA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Czym jest dla ciebie Ojczyzna?</dc:title>
  <dc:creator>Aneta Ochmanska</dc:creator>
  <cp:lastModifiedBy>Malgorzata Wyrozumska</cp:lastModifiedBy>
  <cp:revision>23</cp:revision>
  <dcterms:created xsi:type="dcterms:W3CDTF">2020-11-23T09:59:28Z</dcterms:created>
  <dcterms:modified xsi:type="dcterms:W3CDTF">2020-11-24T08:24:53Z</dcterms:modified>
</cp:coreProperties>
</file>