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B6B0AF-112F-494C-BC31-1FBE38D6EF67}" v="1" dt="2020-11-23T13:16:56.8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/>
              <a:t>Kliknij, aby edytować styl wzorca podtytułu</a:t>
            </a:r>
            <a:endParaRPr kumimoji="0" lang="en-US"/>
          </a:p>
        </p:txBody>
      </p:sp>
      <p:sp>
        <p:nvSpPr>
          <p:cNvPr id="28" name="Tytuł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cxnSp>
        <p:nvCxnSpPr>
          <p:cNvPr id="8" name="Łącznik prosty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Łącznik prosty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ipsa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ymbol zastępczy daty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zawartości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7" name="Tytuł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7" name="Łącznik prosty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1" name="Symbol zastępczy zawartości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13" name="Symbol zastępczy zawartości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2" name="Symbol zastępczy zawartości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4" name="Symbol zastępczy zawartości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12" name="Symbol zastępczy tekstu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cxnSp>
        <p:nvCxnSpPr>
          <p:cNvPr id="10" name="Łącznik prosty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Łącznik prosty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ymbol zastępczy zawartości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pl-PL"/>
              <a:t>Kliknij, aby edytować style wzorca tekstu</a:t>
            </a:r>
          </a:p>
          <a:p>
            <a:pPr lvl="1" eaLnBrk="1" latinLnBrk="0" hangingPunct="1"/>
            <a:r>
              <a:rPr lang="pl-PL"/>
              <a:t>Drugi poziom</a:t>
            </a:r>
          </a:p>
          <a:p>
            <a:pPr lvl="2" eaLnBrk="1" latinLnBrk="0" hangingPunct="1"/>
            <a:r>
              <a:rPr lang="pl-PL"/>
              <a:t>Trzeci poziom</a:t>
            </a:r>
          </a:p>
          <a:p>
            <a:pPr lvl="3" eaLnBrk="1" latinLnBrk="0" hangingPunct="1"/>
            <a:r>
              <a:rPr lang="pl-PL"/>
              <a:t>Czwarty poziom</a:t>
            </a:r>
          </a:p>
          <a:p>
            <a:pPr lvl="4" eaLnBrk="1" latinLnBrk="0" hangingPunct="1"/>
            <a:r>
              <a:rPr lang="pl-PL"/>
              <a:t>Piąty poziom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31" name="Tytuł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pl-PL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pl-PL"/>
              <a:t>Kliknij ikonę, aby dodać obraz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/>
              <a:t>Kliknij, aby edytować style wzorca tekstu</a:t>
            </a:r>
          </a:p>
          <a:p>
            <a:pPr lvl="1" eaLnBrk="1" latinLnBrk="0" hangingPunct="1"/>
            <a:r>
              <a:rPr kumimoji="0" lang="pl-PL"/>
              <a:t>Drugi poziom</a:t>
            </a:r>
          </a:p>
          <a:p>
            <a:pPr lvl="2" eaLnBrk="1" latinLnBrk="0" hangingPunct="1"/>
            <a:r>
              <a:rPr kumimoji="0" lang="pl-PL"/>
              <a:t>Trzeci poziom</a:t>
            </a:r>
          </a:p>
          <a:p>
            <a:pPr lvl="3" eaLnBrk="1" latinLnBrk="0" hangingPunct="1"/>
            <a:r>
              <a:rPr kumimoji="0" lang="pl-PL"/>
              <a:t>Czwarty poziom</a:t>
            </a:r>
          </a:p>
          <a:p>
            <a:pPr lvl="4" eaLnBrk="1" latinLnBrk="0" hangingPunct="1"/>
            <a:r>
              <a:rPr kumimoji="0" lang="pl-PL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F41F938-D5DD-4CEE-B40B-7788019DB6BA}" type="datetimeFigureOut">
              <a:rPr lang="pl-PL" smtClean="0"/>
              <a:t>24.11.2020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6D5E773-3B3A-4F42-B20E-9D75423C0104}" type="slidenum">
              <a:rPr lang="pl-PL" smtClean="0"/>
              <a:t>‹#›</a:t>
            </a:fld>
            <a:endParaRPr lang="pl-PL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pl-PL"/>
              <a:t>Kliknij, aby edytować styl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pl-PL" sz="6600" b="1" i="1" dirty="0">
                <a:solidFill>
                  <a:srgbClr val="FF0000"/>
                </a:solidFill>
              </a:rPr>
              <a:t>OJCZYZNA </a:t>
            </a:r>
          </a:p>
        </p:txBody>
      </p:sp>
      <p:pic>
        <p:nvPicPr>
          <p:cNvPr id="13314" name="Picture 2" descr="C:\Users\Aneta\Pictures\unnamed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1772816"/>
            <a:ext cx="5616624" cy="4630316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183</TotalTime>
  <Words>1</Words>
  <Application>Microsoft Office PowerPoint</Application>
  <PresentationFormat>Pokaz na ekranie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Papier</vt:lpstr>
      <vt:lpstr>OJCZYZNA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Czym jest dla ciebie Ojczyzna?</dc:title>
  <dc:creator>Aneta Ochmanska</dc:creator>
  <cp:lastModifiedBy>Malgorzata Wyrozumska</cp:lastModifiedBy>
  <cp:revision>23</cp:revision>
  <dcterms:created xsi:type="dcterms:W3CDTF">2020-11-23T09:59:28Z</dcterms:created>
  <dcterms:modified xsi:type="dcterms:W3CDTF">2020-11-24T08:24:53Z</dcterms:modified>
</cp:coreProperties>
</file>