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5" r:id="rId1"/>
  </p:sldMasterIdLst>
  <p:sldIdLst>
    <p:sldId id="264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EB04C1-2C6B-4B2A-B3E8-FC81A135015E}" v="2444" dt="2020-11-15T14:59:19.8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69" d="100"/>
          <a:sy n="69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11/23/2020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0230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1019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732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94693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31569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62630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64407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62636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4499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7542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6054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11/23/2020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6242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68" r:id="rId6"/>
    <p:sldLayoutId id="2147483764" r:id="rId7"/>
    <p:sldLayoutId id="2147483765" r:id="rId8"/>
    <p:sldLayoutId id="2147483766" r:id="rId9"/>
    <p:sldLayoutId id="2147483767" r:id="rId10"/>
    <p:sldLayoutId id="214748376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Black Background Free Stock Photo - Public Domain Pictures">
            <a:extLst>
              <a:ext uri="{FF2B5EF4-FFF2-40B4-BE49-F238E27FC236}">
                <a16:creationId xmlns:a16="http://schemas.microsoft.com/office/drawing/2014/main" id="{15FF97A2-95CA-4E45-ADAC-853AA31EFA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381" y="2381"/>
            <a:ext cx="12196761" cy="6853236"/>
          </a:xfrm>
          <a:prstGeom prst="rect">
            <a:avLst/>
          </a:prstGeom>
        </p:spPr>
      </p:pic>
      <p:pic>
        <p:nvPicPr>
          <p:cNvPr id="4" name="Picture 4">
            <a:extLst>
              <a:ext uri="{FF2B5EF4-FFF2-40B4-BE49-F238E27FC236}">
                <a16:creationId xmlns:a16="http://schemas.microsoft.com/office/drawing/2014/main" id="{04E91304-B043-435F-A7D9-92D3EA743E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56" y="1361774"/>
            <a:ext cx="12053884" cy="4122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5431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2">
      <a:majorFont>
        <a:latin typeface="The Serif Hand Black"/>
        <a:ea typeface=""/>
        <a:cs typeface=""/>
      </a:majorFont>
      <a:minorFont>
        <a:latin typeface="The Hand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Panoramiczny</PresentationFormat>
  <Paragraphs>0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The Hand Bold</vt:lpstr>
      <vt:lpstr>The Serif Hand Black</vt:lpstr>
      <vt:lpstr>SketchyVTI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Malgorzata Wyrozumska</cp:lastModifiedBy>
  <cp:revision>586</cp:revision>
  <dcterms:created xsi:type="dcterms:W3CDTF">2020-11-15T13:37:05Z</dcterms:created>
  <dcterms:modified xsi:type="dcterms:W3CDTF">2020-11-23T19:46:13Z</dcterms:modified>
</cp:coreProperties>
</file>