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63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B04C1-2C6B-4B2A-B3E8-FC81A135015E}" v="2444" dt="2020-11-15T14:59:19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23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01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73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69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56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630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40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26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49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54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05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4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Black Background Free Stock Photo - Public Domain Pictures">
            <a:extLst>
              <a:ext uri="{FF2B5EF4-FFF2-40B4-BE49-F238E27FC236}">
                <a16:creationId xmlns:a16="http://schemas.microsoft.com/office/drawing/2014/main" id="{135AA57B-6798-4645-883E-B9CF78769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995" y="146222"/>
            <a:ext cx="11887199" cy="6359610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63484F06-98C9-4CF8-936B-70E8672E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371" y="950380"/>
            <a:ext cx="8789320" cy="495209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68209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The Hand Bold</vt:lpstr>
      <vt:lpstr>The Serif Hand Black</vt:lpstr>
      <vt:lpstr>SketchyVTI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Malgorzata Wyrozumska</cp:lastModifiedBy>
  <cp:revision>586</cp:revision>
  <dcterms:created xsi:type="dcterms:W3CDTF">2020-11-15T13:37:05Z</dcterms:created>
  <dcterms:modified xsi:type="dcterms:W3CDTF">2020-11-23T19:46:33Z</dcterms:modified>
</cp:coreProperties>
</file>