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64" r:id="rId2"/>
  </p:sldIdLst>
  <p:sldSz cx="9144000" cy="6858000" type="screen4x3"/>
  <p:notesSz cx="9144000" cy="6858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97" autoAdjust="0"/>
    <p:restoredTop sz="86364" autoAdjust="0"/>
  </p:normalViewPr>
  <p:slideViewPr>
    <p:cSldViewPr>
      <p:cViewPr varScale="1">
        <p:scale>
          <a:sx n="60" d="100"/>
          <a:sy n="60" d="100"/>
        </p:scale>
        <p:origin x="106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22" y="78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045BE9-EF63-4F23-99B9-0B895573EF24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E7BB04-B613-48A9-86A2-DF9B1D8BE688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E7BB04-B613-48A9-86A2-DF9B1D8BE688}" type="slidenum">
              <a:rPr lang="pl-PL" smtClean="0"/>
              <a:pPr/>
              <a:t>1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l-PL"/>
              <a:t>Kliknij, aby edytować styl wzorca podtytułu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59F43-A0DE-42F0-AE27-64B566B617F3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CB928-D794-493B-B454-4B450308D3D7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Prostokąt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59F43-A0DE-42F0-AE27-64B566B617F3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CB928-D794-493B-B454-4B450308D3D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Prostokąt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59F43-A0DE-42F0-AE27-64B566B617F3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CB928-D794-493B-B454-4B450308D3D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59F43-A0DE-42F0-AE27-64B566B617F3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CB928-D794-493B-B454-4B450308D3D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59F43-A0DE-42F0-AE27-64B566B617F3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CB928-D794-493B-B454-4B450308D3D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59F43-A0DE-42F0-AE27-64B566B617F3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CB928-D794-493B-B454-4B450308D3D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59F43-A0DE-42F0-AE27-64B566B617F3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CB928-D794-493B-B454-4B450308D3D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59F43-A0DE-42F0-AE27-64B566B617F3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CB928-D794-493B-B454-4B450308D3D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59F43-A0DE-42F0-AE27-64B566B617F3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CB928-D794-493B-B454-4B450308D3D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59F43-A0DE-42F0-AE27-64B566B617F3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CB928-D794-493B-B454-4B450308D3D7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2" name="Prostokąt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l-PL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6A559F43-A0DE-42F0-AE27-64B566B617F3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ECCB928-D794-493B-B454-4B450308D3D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Prostokąt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pl-PL"/>
              <a:t>Kliknij, aby edytować style wzorca tekstu</a:t>
            </a:r>
          </a:p>
          <a:p>
            <a:pPr lvl="1" eaLnBrk="1" latinLnBrk="0" hangingPunct="1"/>
            <a:r>
              <a:rPr kumimoji="0" lang="pl-PL"/>
              <a:t>Drugi poziom</a:t>
            </a:r>
          </a:p>
          <a:p>
            <a:pPr lvl="2" eaLnBrk="1" latinLnBrk="0" hangingPunct="1"/>
            <a:r>
              <a:rPr kumimoji="0" lang="pl-PL"/>
              <a:t>Trzeci poziom</a:t>
            </a:r>
          </a:p>
          <a:p>
            <a:pPr lvl="3" eaLnBrk="1" latinLnBrk="0" hangingPunct="1"/>
            <a:r>
              <a:rPr kumimoji="0" lang="pl-PL"/>
              <a:t>Czwarty poziom</a:t>
            </a:r>
          </a:p>
          <a:p>
            <a:pPr lvl="4" eaLnBrk="1" latinLnBrk="0" hangingPunct="1"/>
            <a:r>
              <a:rPr kumimoji="0"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6A559F43-A0DE-42F0-AE27-64B566B617F3}" type="datetimeFigureOut">
              <a:rPr lang="pl-PL" smtClean="0"/>
              <a:pPr/>
              <a:t>21.11.2020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ECCB928-D794-493B-B454-4B450308D3D7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 descr="arli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32041" y="3308112"/>
            <a:ext cx="3600400" cy="32607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Obraz 7" descr="flaga-polski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71472" y="4077072"/>
            <a:ext cx="3857652" cy="19673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pole tekstowe 9"/>
          <p:cNvSpPr txBox="1"/>
          <p:nvPr/>
        </p:nvSpPr>
        <p:spPr>
          <a:xfrm>
            <a:off x="142844" y="142852"/>
            <a:ext cx="730947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5400" dirty="0">
                <a:latin typeface="Monotype Corsiva" panose="03010101010201010101" pitchFamily="66" charset="0"/>
              </a:rPr>
              <a:t>Ojczyzna to kraj, którego jestem obywatelem, który kocham i którego będę bronić </a:t>
            </a:r>
          </a:p>
        </p:txBody>
      </p:sp>
    </p:spTree>
  </p:cSld>
  <p:clrMapOvr>
    <a:masterClrMapping/>
  </p:clrMapOvr>
  <p:transition>
    <p:wheel spokes="3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ł">
  <a:themeElements>
    <a:clrScheme name="Moduł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ł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ł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304</TotalTime>
  <Words>15</Words>
  <Application>Microsoft Office PowerPoint</Application>
  <PresentationFormat>Pokaz na ekranie (4:3)</PresentationFormat>
  <Paragraphs>2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9" baseType="lpstr">
      <vt:lpstr>Arial</vt:lpstr>
      <vt:lpstr>Calibri</vt:lpstr>
      <vt:lpstr>Corbel</vt:lpstr>
      <vt:lpstr>Monotype Corsiva</vt:lpstr>
      <vt:lpstr>Wingdings</vt:lpstr>
      <vt:lpstr>Wingdings 2</vt:lpstr>
      <vt:lpstr>Wingdings 3</vt:lpstr>
      <vt:lpstr>Moduł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Czym jest dla mnie Ojczyzna?</dc:title>
  <dc:creator>Natalia</dc:creator>
  <cp:lastModifiedBy>Malgorzata Wyrozumska</cp:lastModifiedBy>
  <cp:revision>41</cp:revision>
  <dcterms:created xsi:type="dcterms:W3CDTF">2020-11-18T16:52:44Z</dcterms:created>
  <dcterms:modified xsi:type="dcterms:W3CDTF">2020-11-21T17:48:09Z</dcterms:modified>
</cp:coreProperties>
</file>