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64" r:id="rId2"/>
  </p:sldIdLst>
  <p:sldSz cx="9144000" cy="6858000" type="screen4x3"/>
  <p:notesSz cx="9144000" cy="6858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97" autoAdjust="0"/>
    <p:restoredTop sz="86364" autoAdjust="0"/>
  </p:normalViewPr>
  <p:slideViewPr>
    <p:cSldViewPr>
      <p:cViewPr varScale="1">
        <p:scale>
          <a:sx n="60" d="100"/>
          <a:sy n="60" d="100"/>
        </p:scale>
        <p:origin x="106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78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45BE9-EF63-4F23-99B9-0B895573EF24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7BB04-B613-48A9-86A2-DF9B1D8BE68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7BB04-B613-48A9-86A2-DF9B1D8BE688}" type="slidenum">
              <a:rPr lang="pl-PL" smtClean="0"/>
              <a:pPr/>
              <a:t>1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arl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1" y="3308112"/>
            <a:ext cx="3600400" cy="3260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az 7" descr="flaga-polsk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4077072"/>
            <a:ext cx="3857652" cy="1967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pole tekstowe 9"/>
          <p:cNvSpPr txBox="1"/>
          <p:nvPr/>
        </p:nvSpPr>
        <p:spPr>
          <a:xfrm>
            <a:off x="142844" y="142852"/>
            <a:ext cx="73094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dirty="0">
                <a:latin typeface="Monotype Corsiva" panose="03010101010201010101" pitchFamily="66" charset="0"/>
              </a:rPr>
              <a:t>Ojczyzna to kraj, którego jestem obywatelem, który kocham i którego będę bronić </a:t>
            </a:r>
          </a:p>
        </p:txBody>
      </p:sp>
    </p:spTree>
  </p:cSld>
  <p:clrMapOvr>
    <a:masterClrMapping/>
  </p:clrMapOvr>
  <p:transition>
    <p:wheel spokes="3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304</TotalTime>
  <Words>15</Words>
  <Application>Microsoft Office PowerPoint</Application>
  <PresentationFormat>Pokaz na ekranie (4:3)</PresentationFormat>
  <Paragraphs>2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9" baseType="lpstr">
      <vt:lpstr>Arial</vt:lpstr>
      <vt:lpstr>Calibri</vt:lpstr>
      <vt:lpstr>Corbel</vt:lpstr>
      <vt:lpstr>Monotype Corsiva</vt:lpstr>
      <vt:lpstr>Wingdings</vt:lpstr>
      <vt:lpstr>Wingdings 2</vt:lpstr>
      <vt:lpstr>Wingdings 3</vt:lpstr>
      <vt:lpstr>Moduł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Czym jest dla mnie Ojczyzna?</dc:title>
  <dc:creator>Natalia</dc:creator>
  <cp:lastModifiedBy>Malgorzata Wyrozumska</cp:lastModifiedBy>
  <cp:revision>41</cp:revision>
  <dcterms:created xsi:type="dcterms:W3CDTF">2020-11-18T16:52:44Z</dcterms:created>
  <dcterms:modified xsi:type="dcterms:W3CDTF">2020-11-21T17:48:09Z</dcterms:modified>
</cp:coreProperties>
</file>