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B6B0AF-112F-494C-BC31-1FBE38D6EF67}" v="1" dt="2020-11-23T13:16:56.8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53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sp>
        <p:nvSpPr>
          <p:cNvPr id="28" name="Tytuł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cxnSp>
        <p:nvCxnSpPr>
          <p:cNvPr id="8" name="Łącznik prosty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ipsa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Symbol zastępczy daty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F938-D5DD-4CEE-B40B-7788019DB6BA}" type="datetimeFigureOut">
              <a:rPr lang="pl-PL" smtClean="0"/>
              <a:t>24.11.2020</a:t>
            </a:fld>
            <a:endParaRPr lang="pl-PL"/>
          </a:p>
        </p:txBody>
      </p:sp>
      <p:sp>
        <p:nvSpPr>
          <p:cNvPr id="16" name="Symbol zastępczy numeru slajdu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D5E773-3B3A-4F42-B20E-9D75423C0104}" type="slidenum">
              <a:rPr lang="pl-PL" smtClean="0"/>
              <a:t>‹#›</a:t>
            </a:fld>
            <a:endParaRPr lang="pl-PL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F938-D5DD-4CEE-B40B-7788019DB6BA}" type="datetimeFigureOut">
              <a:rPr lang="pl-PL" smtClean="0"/>
              <a:t>24.11.2020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5E773-3B3A-4F42-B20E-9D75423C0104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F938-D5DD-4CEE-B40B-7788019DB6BA}" type="datetimeFigureOut">
              <a:rPr lang="pl-PL" smtClean="0"/>
              <a:t>24.11.2020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5E773-3B3A-4F42-B20E-9D75423C0104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zawartości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F41F938-D5DD-4CEE-B40B-7788019DB6BA}" type="datetimeFigureOut">
              <a:rPr lang="pl-PL" smtClean="0"/>
              <a:t>24.11.2020</a:t>
            </a:fld>
            <a:endParaRPr lang="pl-PL"/>
          </a:p>
        </p:txBody>
      </p:sp>
      <p:sp>
        <p:nvSpPr>
          <p:cNvPr id="15" name="Symbol zastępczy numeru slajdu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6D5E773-3B3A-4F42-B20E-9D75423C0104}" type="slidenum">
              <a:rPr lang="pl-PL" smtClean="0"/>
              <a:t>‹#›</a:t>
            </a:fld>
            <a:endParaRPr lang="pl-PL"/>
          </a:p>
        </p:txBody>
      </p:sp>
      <p:sp>
        <p:nvSpPr>
          <p:cNvPr id="16" name="Symbol zastępczy stopki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7" name="Tytuł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F938-D5DD-4CEE-B40B-7788019DB6BA}" type="datetimeFigureOut">
              <a:rPr lang="pl-PL" smtClean="0"/>
              <a:t>24.11.2020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5E773-3B3A-4F42-B20E-9D75423C0104}" type="slidenum">
              <a:rPr lang="pl-PL" smtClean="0"/>
              <a:t>‹#›</a:t>
            </a:fld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cxnSp>
        <p:nvCxnSpPr>
          <p:cNvPr id="7" name="Łącznik prosty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F938-D5DD-4CEE-B40B-7788019DB6BA}" type="datetimeFigureOut">
              <a:rPr lang="pl-PL" smtClean="0"/>
              <a:t>24.11.2020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5E773-3B3A-4F42-B20E-9D75423C0104}" type="slidenum">
              <a:rPr lang="pl-PL" smtClean="0"/>
              <a:t>‹#›</a:t>
            </a:fld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1" name="Symbol zastępczy zawartości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5E773-3B3A-4F42-B20E-9D75423C0104}" type="slidenum">
              <a:rPr lang="pl-PL" smtClean="0"/>
              <a:t>‹#›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F938-D5DD-4CEE-B40B-7788019DB6BA}" type="datetimeFigureOut">
              <a:rPr lang="pl-PL" smtClean="0"/>
              <a:t>24.11.2020</a:t>
            </a:fld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32" name="Symbol zastępczy zawartości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34" name="Symbol zastępczy zawartości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cxnSp>
        <p:nvCxnSpPr>
          <p:cNvPr id="10" name="Łącznik prosty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F938-D5DD-4CEE-B40B-7788019DB6BA}" type="datetimeFigureOut">
              <a:rPr lang="pl-PL" smtClean="0"/>
              <a:t>24.11.2020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5E773-3B3A-4F42-B20E-9D75423C0104}" type="slidenum">
              <a:rPr lang="pl-PL" smtClean="0"/>
              <a:t>‹#›</a:t>
            </a:fld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F938-D5DD-4CEE-B40B-7788019DB6BA}" type="datetimeFigureOut">
              <a:rPr lang="pl-PL" smtClean="0"/>
              <a:t>24.11.2020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5E773-3B3A-4F42-B20E-9D75423C0104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ymbol zastępczy zawartości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31" name="Tytuł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8" name="Symbol zastępczy daty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F41F938-D5DD-4CEE-B40B-7788019DB6BA}" type="datetimeFigureOut">
              <a:rPr lang="pl-PL" smtClean="0"/>
              <a:t>24.11.2020</a:t>
            </a:fld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6D5E773-3B3A-4F42-B20E-9D75423C0104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pl-PL"/>
              <a:t>Kliknij ikonę, aby dodać obraz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8" name="Symbol zastępczy daty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F938-D5DD-4CEE-B40B-7788019DB6BA}" type="datetimeFigureOut">
              <a:rPr lang="pl-PL" smtClean="0"/>
              <a:t>24.11.2020</a:t>
            </a:fld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D5E773-3B3A-4F42-B20E-9D75423C0104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tekstu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24" name="Symbol zastępczy daty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F41F938-D5DD-4CEE-B40B-7788019DB6BA}" type="datetimeFigureOut">
              <a:rPr lang="pl-PL" smtClean="0"/>
              <a:t>24.11.2020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22" name="Symbol zastępczy numeru slajdu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6D5E773-3B3A-4F42-B20E-9D75423C0104}" type="slidenum">
              <a:rPr lang="pl-PL" smtClean="0"/>
              <a:t>‹#›</a:t>
            </a:fld>
            <a:endParaRPr lang="pl-PL"/>
          </a:p>
        </p:txBody>
      </p:sp>
      <p:sp>
        <p:nvSpPr>
          <p:cNvPr id="5" name="Symbol zastępczy tytułu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l-PL" dirty="0"/>
              <a:t>Ojczyzna to dla mnie dom, pełny niespodzianek, czasami problemów, ale ważne jest to ile się w moim domu (Ojczyźnie) dzieje, co z niego wynoszę. Pokazuje innym z innych państwa jak wygląda nasz kraj, jakimi ludźmi jesteśmy.</a:t>
            </a: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b="1" dirty="0">
                <a:solidFill>
                  <a:srgbClr val="FF0000"/>
                </a:solidFill>
              </a:rPr>
              <a:t>Ojczyzna to dla mnie dom</a:t>
            </a:r>
          </a:p>
        </p:txBody>
      </p:sp>
      <p:pic>
        <p:nvPicPr>
          <p:cNvPr id="1026" name="Picture 2" descr="C:\Users\Aneta\Pictures\12-07-14_06-54-11-1427-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3645024"/>
            <a:ext cx="4176464" cy="2784309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ier">
  <a:themeElements>
    <a:clrScheme name="Papi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i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i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182</TotalTime>
  <Words>50</Words>
  <Application>Microsoft Office PowerPoint</Application>
  <PresentationFormat>Pokaz na ekranie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4" baseType="lpstr">
      <vt:lpstr>Constantia</vt:lpstr>
      <vt:lpstr>Wingdings 2</vt:lpstr>
      <vt:lpstr>Papier</vt:lpstr>
      <vt:lpstr>Ojczyzna to dla mnie dom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Czym jest dla ciebie Ojczyzna?</dc:title>
  <dc:creator>Aneta Ochmanska</dc:creator>
  <cp:lastModifiedBy>Malgorzata Wyrozumska</cp:lastModifiedBy>
  <cp:revision>22</cp:revision>
  <dcterms:created xsi:type="dcterms:W3CDTF">2020-11-23T09:59:28Z</dcterms:created>
  <dcterms:modified xsi:type="dcterms:W3CDTF">2020-11-24T08:20:36Z</dcterms:modified>
</cp:coreProperties>
</file>