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6B0AF-112F-494C-BC31-1FBE38D6EF67}" v="1" dt="2020-11-23T13:16:56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/>
              <a:t>Ojczyzna to dla mnie dom, pełny niespodzianek, czasami problemów, ale ważne jest to ile się w moim domu (Ojczyźnie) dzieje, co z niego wynoszę. Pokazuje innym z innych państwa jak wygląda nasz kraj, jakimi ludźmi jesteśmy.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FF0000"/>
                </a:solidFill>
              </a:rPr>
              <a:t>Ojczyzna to dla mnie dom</a:t>
            </a:r>
          </a:p>
        </p:txBody>
      </p:sp>
      <p:pic>
        <p:nvPicPr>
          <p:cNvPr id="1026" name="Picture 2" descr="C:\Users\Aneta\Pictures\12-07-14_06-54-11-1427-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645024"/>
            <a:ext cx="4176464" cy="2784309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182</TotalTime>
  <Words>50</Words>
  <Application>Microsoft Office PowerPoint</Application>
  <PresentationFormat>Pokaz na ekranie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Ojczyzna to dla mnie dom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ciebie Ojczyzna?</dc:title>
  <dc:creator>Aneta Ochmanska</dc:creator>
  <cp:lastModifiedBy>Malgorzata Wyrozumska</cp:lastModifiedBy>
  <cp:revision>22</cp:revision>
  <dcterms:created xsi:type="dcterms:W3CDTF">2020-11-23T09:59:28Z</dcterms:created>
  <dcterms:modified xsi:type="dcterms:W3CDTF">2020-11-24T08:20:36Z</dcterms:modified>
</cp:coreProperties>
</file>