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 dirty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23.11.2020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95536" y="550129"/>
            <a:ext cx="83529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dirty="0">
                <a:solidFill>
                  <a:srgbClr val="FF0000"/>
                </a:solidFill>
              </a:rPr>
              <a:t>Czym jest dla mnie Ojczyzna?</a:t>
            </a:r>
          </a:p>
          <a:p>
            <a:r>
              <a:rPr lang="pl-PL" sz="2400" dirty="0"/>
              <a:t>Ojczyzna to Polska, kraj w którym się urodziłam</a:t>
            </a:r>
          </a:p>
          <a:p>
            <a:r>
              <a:rPr lang="pl-PL" sz="2400" dirty="0"/>
              <a:t> i wychowuje. Miejsce gdzie mieszkam, chodzę do szkoły czy do sklepu. Polska to mój dom.</a:t>
            </a:r>
          </a:p>
        </p:txBody>
      </p:sp>
      <p:pic>
        <p:nvPicPr>
          <p:cNvPr id="3" name="Obraz 2" descr="57b3233ab67ac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37321" y="3364934"/>
            <a:ext cx="4328110" cy="28623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pole tekstowe 3"/>
          <p:cNvSpPr txBox="1"/>
          <p:nvPr/>
        </p:nvSpPr>
        <p:spPr>
          <a:xfrm>
            <a:off x="395536" y="3861048"/>
            <a:ext cx="39604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„</a:t>
            </a:r>
            <a:r>
              <a:rPr lang="pl-PL" sz="2400" dirty="0">
                <a:solidFill>
                  <a:srgbClr val="FF0000"/>
                </a:solidFill>
              </a:rPr>
              <a:t>W jakim kraju? – w Polskiej ziemi</a:t>
            </a:r>
          </a:p>
          <a:p>
            <a:r>
              <a:rPr lang="pl-PL" sz="2400" dirty="0">
                <a:solidFill>
                  <a:srgbClr val="FF0000"/>
                </a:solidFill>
              </a:rPr>
              <a:t>Czym ta ziemia? – Mą Ojczyzną </a:t>
            </a:r>
            <a:r>
              <a:rPr lang="pl-PL" sz="2000" dirty="0">
                <a:solidFill>
                  <a:srgbClr val="FF0000"/>
                </a:solidFill>
              </a:rPr>
              <a:t>„</a:t>
            </a:r>
          </a:p>
        </p:txBody>
      </p:sp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289</TotalTime>
  <Words>52</Words>
  <Application>Microsoft Office PowerPoint</Application>
  <PresentationFormat>Pokaz na ekranie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Papier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Roksanka</dc:creator>
  <cp:lastModifiedBy>Malgorzata Wyrozumska</cp:lastModifiedBy>
  <cp:revision>36</cp:revision>
  <dcterms:created xsi:type="dcterms:W3CDTF">2020-11-15T11:45:27Z</dcterms:created>
  <dcterms:modified xsi:type="dcterms:W3CDTF">2020-11-23T19:32:51Z</dcterms:modified>
</cp:coreProperties>
</file>