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1" r:id="rId2"/>
  </p:sldIdLst>
  <p:sldSz cx="9144000" cy="6858000" type="screen4x3"/>
  <p:notesSz cx="9144000" cy="6858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7" autoAdjust="0"/>
    <p:restoredTop sz="86364" autoAdjust="0"/>
  </p:normalViewPr>
  <p:slideViewPr>
    <p:cSldViewPr>
      <p:cViewPr varScale="1">
        <p:scale>
          <a:sx n="60" d="100"/>
          <a:sy n="60" d="100"/>
        </p:scale>
        <p:origin x="106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7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45BE9-EF63-4F23-99B9-0B895573EF24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7BB04-B613-48A9-86A2-DF9B1D8BE68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286116" y="0"/>
            <a:ext cx="8229600" cy="1162050"/>
          </a:xfrm>
        </p:spPr>
        <p:txBody>
          <a:bodyPr>
            <a:normAutofit/>
          </a:bodyPr>
          <a:lstStyle/>
          <a:p>
            <a:r>
              <a:rPr lang="pl-PL" sz="4800" dirty="0"/>
              <a:t>        </a:t>
            </a:r>
            <a:r>
              <a:rPr lang="pl-PL" sz="4800" b="1" i="1" dirty="0">
                <a:solidFill>
                  <a:srgbClr val="A50021"/>
                </a:solidFill>
                <a:latin typeface="Harlow Solid Italic" pitchFamily="82" charset="0"/>
              </a:rPr>
              <a:t>N</a:t>
            </a:r>
            <a:r>
              <a:rPr lang="pl-PL" sz="4800" b="1" i="1" dirty="0">
                <a:solidFill>
                  <a:srgbClr val="A50021"/>
                </a:solidFill>
              </a:rPr>
              <a:t>iepodległość</a:t>
            </a:r>
          </a:p>
        </p:txBody>
      </p:sp>
      <p:pic>
        <p:nvPicPr>
          <p:cNvPr id="7" name="Symbol zastępczy zawartości 6" descr="niepodległość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43306" y="1214422"/>
            <a:ext cx="4621967" cy="2800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642910" y="142852"/>
            <a:ext cx="2514600" cy="4572000"/>
          </a:xfrm>
        </p:spPr>
        <p:txBody>
          <a:bodyPr>
            <a:noAutofit/>
          </a:bodyPr>
          <a:lstStyle/>
          <a:p>
            <a:r>
              <a:rPr lang="pl-PL" sz="3900" b="1" i="1" dirty="0"/>
              <a:t>1772</a:t>
            </a:r>
            <a:r>
              <a:rPr lang="pl-PL" sz="3900" b="1" i="1" dirty="0">
                <a:solidFill>
                  <a:srgbClr val="800000"/>
                </a:solidFill>
              </a:rPr>
              <a:t>-pierwszy rozbiór Polski</a:t>
            </a:r>
          </a:p>
          <a:p>
            <a:r>
              <a:rPr lang="pl-PL" sz="3900" b="1" i="1" dirty="0"/>
              <a:t>1793</a:t>
            </a:r>
            <a:r>
              <a:rPr lang="pl-PL" sz="3900" b="1" i="1" dirty="0">
                <a:solidFill>
                  <a:srgbClr val="800000"/>
                </a:solidFill>
              </a:rPr>
              <a:t>-drugi rozbiór Polski</a:t>
            </a:r>
          </a:p>
          <a:p>
            <a:r>
              <a:rPr lang="pl-PL" sz="3900" b="1" i="1" dirty="0"/>
              <a:t>1795</a:t>
            </a:r>
            <a:r>
              <a:rPr lang="pl-PL" sz="3900" b="1" i="1" dirty="0">
                <a:solidFill>
                  <a:srgbClr val="800000"/>
                </a:solidFill>
              </a:rPr>
              <a:t>-trzeci rozbiór Polski</a:t>
            </a:r>
          </a:p>
        </p:txBody>
      </p:sp>
      <p:pic>
        <p:nvPicPr>
          <p:cNvPr id="9" name="Obraz 8" descr="niepodległość-polska-541x40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6248" y="4286256"/>
            <a:ext cx="3714776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Prostokąt 9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/>
          <p:cNvSpPr/>
          <p:nvPr/>
        </p:nvSpPr>
        <p:spPr>
          <a:xfrm>
            <a:off x="2857488" y="0"/>
            <a:ext cx="928694" cy="19288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8165208" y="1428736"/>
            <a:ext cx="978792" cy="1574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13"/>
          <p:cNvSpPr/>
          <p:nvPr/>
        </p:nvSpPr>
        <p:spPr>
          <a:xfrm>
            <a:off x="2000232" y="1428736"/>
            <a:ext cx="857256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rostokąt 14"/>
          <p:cNvSpPr/>
          <p:nvPr/>
        </p:nvSpPr>
        <p:spPr>
          <a:xfrm>
            <a:off x="428596" y="1428736"/>
            <a:ext cx="1000132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 15"/>
          <p:cNvSpPr/>
          <p:nvPr/>
        </p:nvSpPr>
        <p:spPr>
          <a:xfrm>
            <a:off x="1428728" y="1428736"/>
            <a:ext cx="500066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ransition>
    <p:blinds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302</TotalTime>
  <Words>11</Words>
  <Application>Microsoft Office PowerPoint</Application>
  <PresentationFormat>Pokaz na ekranie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9" baseType="lpstr">
      <vt:lpstr>Arial</vt:lpstr>
      <vt:lpstr>Calibri</vt:lpstr>
      <vt:lpstr>Corbel</vt:lpstr>
      <vt:lpstr>Harlow Solid Italic</vt:lpstr>
      <vt:lpstr>Wingdings</vt:lpstr>
      <vt:lpstr>Wingdings 2</vt:lpstr>
      <vt:lpstr>Wingdings 3</vt:lpstr>
      <vt:lpstr>Moduł</vt:lpstr>
      <vt:lpstr>        Niepodległość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jest dla mnie Ojczyzna?</dc:title>
  <dc:creator>Natalia</dc:creator>
  <cp:lastModifiedBy>Malgorzata Wyrozumska</cp:lastModifiedBy>
  <cp:revision>40</cp:revision>
  <dcterms:created xsi:type="dcterms:W3CDTF">2020-11-18T16:52:44Z</dcterms:created>
  <dcterms:modified xsi:type="dcterms:W3CDTF">2020-11-21T17:54:01Z</dcterms:modified>
</cp:coreProperties>
</file>