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Tytu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Symbol zastępczy daty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7" name="Łącznik prosty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2" name="Symbol zastępczy zawartośc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4" name="Symbol zastępczy zawartośc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10" name="Łącznik prosty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ymbol zastępczy zawartośc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1" name="Tytu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l-PL" dirty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539552" y="548680"/>
            <a:ext cx="792088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>
                <a:solidFill>
                  <a:srgbClr val="FF0000"/>
                </a:solidFill>
              </a:rPr>
              <a:t>Ojczyzna to… tradycje i Święta.</a:t>
            </a:r>
          </a:p>
          <a:p>
            <a:pPr algn="ctr"/>
            <a:r>
              <a:rPr lang="pl-PL" sz="2400" dirty="0"/>
              <a:t>Nasza historia bogata jest w dużą ilość tradycji i świąt zarówno religijnych jak i świeckich. Przykładem jest niedawno przez nas obchodzone Święto Odzyskania </a:t>
            </a:r>
            <a:r>
              <a:rPr lang="pl-PL" sz="2400"/>
              <a:t>Niepodległości czy Boże Narodzenie. </a:t>
            </a:r>
            <a:endParaRPr lang="pl-PL" sz="2400" dirty="0"/>
          </a:p>
          <a:p>
            <a:r>
              <a:rPr lang="pl-PL" dirty="0"/>
              <a:t> </a:t>
            </a:r>
          </a:p>
        </p:txBody>
      </p:sp>
      <p:pic>
        <p:nvPicPr>
          <p:cNvPr id="5" name="Obraz 4" descr="a_kotylion_LR_graf_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2996952"/>
            <a:ext cx="2808312" cy="336219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6" name="Obraz 5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3212976"/>
            <a:ext cx="4436558" cy="295232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>
    <p:diamond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289</TotalTime>
  <Words>37</Words>
  <Application>Microsoft Office PowerPoint</Application>
  <PresentationFormat>Pokaz na ekranie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Papier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Roksanka</dc:creator>
  <cp:lastModifiedBy>Malgorzata Wyrozumska</cp:lastModifiedBy>
  <cp:revision>35</cp:revision>
  <dcterms:created xsi:type="dcterms:W3CDTF">2020-11-15T11:45:27Z</dcterms:created>
  <dcterms:modified xsi:type="dcterms:W3CDTF">2020-11-21T18:03:07Z</dcterms:modified>
</cp:coreProperties>
</file>