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rickwork-HD-R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Freeform 11"/>
          <p:cNvSpPr/>
          <p:nvPr/>
        </p:nvSpPr>
        <p:spPr>
          <a:xfrm>
            <a:off x="-15873" y="0"/>
            <a:ext cx="11683810" cy="6588123"/>
          </a:xfrm>
          <a:custGeom>
            <a:avLst/>
            <a:gdLst>
              <a:gd name="f0" fmla="val w"/>
              <a:gd name="f1" fmla="val h"/>
              <a:gd name="f2" fmla="val 0"/>
              <a:gd name="f3" fmla="val 11683810"/>
              <a:gd name="f4" fmla="val 6588125"/>
              <a:gd name="f5" fmla="val 11318691"/>
              <a:gd name="f6" fmla="val 5976938"/>
              <a:gd name="f7" fmla="val 15875"/>
              <a:gd name="f8" fmla="val 10583"/>
              <a:gd name="f9" fmla="val 4386792"/>
              <a:gd name="f10" fmla="val 5292"/>
              <a:gd name="f11" fmla="val 2185458"/>
              <a:gd name="f12" fmla="*/ f0 1 11683810"/>
              <a:gd name="f13" fmla="*/ f1 1 6588125"/>
              <a:gd name="f14" fmla="val f2"/>
              <a:gd name="f15" fmla="val f3"/>
              <a:gd name="f16" fmla="val f4"/>
              <a:gd name="f17" fmla="+- f16 0 f14"/>
              <a:gd name="f18" fmla="+- f15 0 f14"/>
              <a:gd name="f19" fmla="*/ f18 1 11683810"/>
              <a:gd name="f20" fmla="*/ f17 1 6588125"/>
              <a:gd name="f21" fmla="*/ f14 1 f19"/>
              <a:gd name="f22" fmla="*/ f15 1 f19"/>
              <a:gd name="f23" fmla="*/ f14 1 f20"/>
              <a:gd name="f24" fmla="*/ f16 1 f20"/>
              <a:gd name="f25" fmla="*/ f21 f12 1"/>
              <a:gd name="f26" fmla="*/ f22 f12 1"/>
              <a:gd name="f27" fmla="*/ f24 f13 1"/>
              <a:gd name="f28" fmla="*/ f23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8" r="f26" b="f27"/>
            <a:pathLst>
              <a:path w="11683810" h="6588125">
                <a:moveTo>
                  <a:pt x="f2" y="f2"/>
                </a:moveTo>
                <a:lnTo>
                  <a:pt x="f5" y="f2"/>
                </a:lnTo>
                <a:lnTo>
                  <a:pt x="f3" y="f6"/>
                </a:lnTo>
                <a:lnTo>
                  <a:pt x="f7" y="f4"/>
                </a:lnTo>
                <a:cubicBezTo>
                  <a:pt x="f8" y="f9"/>
                  <a:pt x="f10" y="f11"/>
                  <a:pt x="f2" y="f2"/>
                </a:cubicBez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  <a:effectLst>
            <a:outerShdw dist="152396" dir="4379963" algn="tl">
              <a:srgbClr val="000000">
                <a:alpha val="43000"/>
              </a:srgbClr>
            </a:outerShdw>
          </a:effectLst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Freeform 13"/>
          <p:cNvSpPr/>
          <p:nvPr/>
        </p:nvSpPr>
        <p:spPr>
          <a:xfrm>
            <a:off x="0" y="4282254"/>
            <a:ext cx="11329260" cy="2028843"/>
          </a:xfrm>
          <a:custGeom>
            <a:avLst/>
            <a:gdLst>
              <a:gd name="f0" fmla="val w"/>
              <a:gd name="f1" fmla="val h"/>
              <a:gd name="f2" fmla="val 0"/>
              <a:gd name="f3" fmla="val 11329257"/>
              <a:gd name="f4" fmla="val 2028845"/>
              <a:gd name="f5" fmla="val 588520"/>
              <a:gd name="f6" fmla="val 11244075"/>
              <a:gd name="f7" fmla="val 1424838"/>
              <a:gd name="f8" fmla="*/ f0 1 11329257"/>
              <a:gd name="f9" fmla="*/ f1 1 2028845"/>
              <a:gd name="f10" fmla="val f2"/>
              <a:gd name="f11" fmla="val f3"/>
              <a:gd name="f12" fmla="val f4"/>
              <a:gd name="f13" fmla="+- f12 0 f10"/>
              <a:gd name="f14" fmla="+- f11 0 f10"/>
              <a:gd name="f15" fmla="*/ f14 1 11329257"/>
              <a:gd name="f16" fmla="*/ f13 1 2028845"/>
              <a:gd name="f17" fmla="*/ f10 1 f15"/>
              <a:gd name="f18" fmla="*/ f11 1 f15"/>
              <a:gd name="f19" fmla="*/ f10 1 f16"/>
              <a:gd name="f20" fmla="*/ f12 1 f16"/>
              <a:gd name="f21" fmla="*/ f17 f8 1"/>
              <a:gd name="f22" fmla="*/ f18 f8 1"/>
              <a:gd name="f23" fmla="*/ f20 f9 1"/>
              <a:gd name="f24" fmla="*/ f19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11329257" h="2028845">
                <a:moveTo>
                  <a:pt x="f2" y="f5"/>
                </a:moveTo>
                <a:lnTo>
                  <a:pt x="f6" y="f2"/>
                </a:lnTo>
                <a:lnTo>
                  <a:pt x="f3" y="f7"/>
                </a:lnTo>
                <a:lnTo>
                  <a:pt x="f2" y="f4"/>
                </a:lnTo>
                <a:lnTo>
                  <a:pt x="f2" y="f5"/>
                </a:lnTo>
                <a:close/>
              </a:path>
            </a:pathLst>
          </a:custGeom>
          <a:gradFill>
            <a:gsLst>
              <a:gs pos="0">
                <a:srgbClr val="B80E0F"/>
              </a:gs>
              <a:gs pos="100000">
                <a:srgbClr val="5C0708"/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5" name="Freeform 25"/>
          <p:cNvSpPr/>
          <p:nvPr/>
        </p:nvSpPr>
        <p:spPr>
          <a:xfrm>
            <a:off x="0" y="0"/>
            <a:ext cx="8719581" cy="456879"/>
          </a:xfrm>
          <a:custGeom>
            <a:avLst/>
            <a:gdLst>
              <a:gd name="f0" fmla="val w"/>
              <a:gd name="f1" fmla="val h"/>
              <a:gd name="f2" fmla="val 0"/>
              <a:gd name="f3" fmla="val 8719579"/>
              <a:gd name="f4" fmla="val 456877"/>
              <a:gd name="f5" fmla="*/ f0 1 8719579"/>
              <a:gd name="f6" fmla="*/ f1 1 456877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8719579"/>
              <a:gd name="f13" fmla="*/ f10 1 456877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8719579" h="456877">
                <a:moveTo>
                  <a:pt x="f2" y="f2"/>
                </a:moveTo>
                <a:lnTo>
                  <a:pt x="f3" y="f2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B80E0F"/>
              </a:gs>
              <a:gs pos="100000">
                <a:srgbClr val="5C0708"/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6" name="Freeform 14"/>
          <p:cNvSpPr/>
          <p:nvPr/>
        </p:nvSpPr>
        <p:spPr>
          <a:xfrm rot="21420016">
            <a:off x="-161794" y="293320"/>
            <a:ext cx="11367116" cy="5751804"/>
          </a:xfrm>
          <a:custGeom>
            <a:avLst/>
            <a:gdLst>
              <a:gd name="f0" fmla="val w"/>
              <a:gd name="f1" fmla="val h"/>
              <a:gd name="f2" fmla="val 0"/>
              <a:gd name="f3" fmla="val 11367116"/>
              <a:gd name="f4" fmla="val 5751804"/>
              <a:gd name="f5" fmla="val 11346705"/>
              <a:gd name="f6" fmla="val 11353509"/>
              <a:gd name="f7" fmla="val 1915114"/>
              <a:gd name="f8" fmla="val 11360312"/>
              <a:gd name="f9" fmla="val 3830229"/>
              <a:gd name="f10" fmla="val 5745343"/>
              <a:gd name="f11" fmla="*/ f0 1 11367116"/>
              <a:gd name="f12" fmla="*/ f1 1 5751804"/>
              <a:gd name="f13" fmla="val f2"/>
              <a:gd name="f14" fmla="val f3"/>
              <a:gd name="f15" fmla="val f4"/>
              <a:gd name="f16" fmla="+- f15 0 f13"/>
              <a:gd name="f17" fmla="+- f14 0 f13"/>
              <a:gd name="f18" fmla="*/ f17 1 11367116"/>
              <a:gd name="f19" fmla="*/ f16 1 5751804"/>
              <a:gd name="f20" fmla="*/ f13 1 f18"/>
              <a:gd name="f21" fmla="*/ f14 1 f18"/>
              <a:gd name="f22" fmla="*/ f13 1 f19"/>
              <a:gd name="f23" fmla="*/ f15 1 f19"/>
              <a:gd name="f24" fmla="*/ f20 f11 1"/>
              <a:gd name="f25" fmla="*/ f21 f11 1"/>
              <a:gd name="f26" fmla="*/ f23 f12 1"/>
              <a:gd name="f27" fmla="*/ f22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11367116" h="5751804">
                <a:moveTo>
                  <a:pt x="f5" y="f2"/>
                </a:moveTo>
                <a:cubicBezTo>
                  <a:pt x="f6" y="f7"/>
                  <a:pt x="f8" y="f9"/>
                  <a:pt x="f3" y="f10"/>
                </a:cubicBezTo>
                <a:lnTo>
                  <a:pt x="f2" y="f4"/>
                </a:lnTo>
              </a:path>
            </a:pathLst>
          </a:custGeom>
          <a:noFill/>
          <a:ln w="82552" cap="flat">
            <a:solidFill>
              <a:srgbClr val="7F7F7F"/>
            </a:solidFill>
            <a:prstDash val="solid"/>
            <a:miter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7" name="Title 1"/>
          <p:cNvSpPr txBox="1">
            <a:spLocks noGrp="1"/>
          </p:cNvSpPr>
          <p:nvPr>
            <p:ph type="ctrTitle"/>
          </p:nvPr>
        </p:nvSpPr>
        <p:spPr>
          <a:xfrm rot="21420016">
            <a:off x="891202" y="662657"/>
            <a:ext cx="9755184" cy="2766526"/>
          </a:xfrm>
        </p:spPr>
        <p:txBody>
          <a:bodyPr anchor="b"/>
          <a:lstStyle>
            <a:lvl1pPr algn="r">
              <a:defRPr sz="80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8" name="Subtitle 2"/>
          <p:cNvSpPr txBox="1">
            <a:spLocks noGrp="1"/>
          </p:cNvSpPr>
          <p:nvPr>
            <p:ph type="subTitle" idx="1"/>
          </p:nvPr>
        </p:nvSpPr>
        <p:spPr>
          <a:xfrm rot="21420016">
            <a:off x="983061" y="3505206"/>
            <a:ext cx="9755184" cy="550331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rgbClr val="7F7F7F"/>
                </a:solidFill>
              </a:defRPr>
            </a:lvl1pPr>
          </a:lstStyle>
          <a:p>
            <a:pPr lvl="0"/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9" name="Date Placeholder 3"/>
          <p:cNvSpPr txBox="1">
            <a:spLocks noGrp="1"/>
          </p:cNvSpPr>
          <p:nvPr>
            <p:ph type="dt" sz="half" idx="7"/>
          </p:nvPr>
        </p:nvSpPr>
        <p:spPr>
          <a:xfrm rot="21420016">
            <a:off x="4948539" y="4578465"/>
            <a:ext cx="6143652" cy="1163107"/>
          </a:xfrm>
        </p:spPr>
        <p:txBody>
          <a:bodyPr anchorCtr="1"/>
          <a:lstStyle>
            <a:lvl1pPr algn="ctr">
              <a:defRPr sz="5400"/>
            </a:lvl1pPr>
          </a:lstStyle>
          <a:p>
            <a:pPr lvl="0"/>
            <a:fld id="{FF9A3F1E-2552-4261-BA84-479DC7A60B20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10" name="Footer Placeholder 4"/>
          <p:cNvSpPr txBox="1">
            <a:spLocks noGrp="1"/>
          </p:cNvSpPr>
          <p:nvPr>
            <p:ph type="ftr" sz="quarter" idx="9"/>
          </p:nvPr>
        </p:nvSpPr>
        <p:spPr>
          <a:xfrm rot="21420016">
            <a:off x="-5560" y="4883024"/>
            <a:ext cx="4047234" cy="1195541"/>
          </a:xfrm>
        </p:spPr>
        <p:txBody>
          <a:bodyPr/>
          <a:lstStyle>
            <a:lvl1pPr algn="r">
              <a:defRPr sz="5400"/>
            </a:lvl1pPr>
          </a:lstStyle>
          <a:p>
            <a:pPr lvl="0"/>
            <a:endParaRPr lang="pl-PL"/>
          </a:p>
        </p:txBody>
      </p:sp>
      <p:sp>
        <p:nvSpPr>
          <p:cNvPr id="11" name="Slide Number Placeholder 5"/>
          <p:cNvSpPr txBox="1">
            <a:spLocks noGrp="1"/>
          </p:cNvSpPr>
          <p:nvPr>
            <p:ph type="sldNum" sz="quarter" idx="8"/>
          </p:nvPr>
        </p:nvSpPr>
        <p:spPr>
          <a:xfrm rot="21420016">
            <a:off x="9851755" y="3832643"/>
            <a:ext cx="907185" cy="498466"/>
          </a:xfrm>
        </p:spPr>
        <p:txBody>
          <a:bodyPr/>
          <a:lstStyle>
            <a:lvl1pPr>
              <a:defRPr sz="2400">
                <a:solidFill>
                  <a:srgbClr val="404040"/>
                </a:solidFill>
              </a:defRPr>
            </a:lvl1pPr>
          </a:lstStyle>
          <a:p>
            <a:pPr lvl="0"/>
            <a:fld id="{7F13A2F7-284F-44B7-91AF-222B3F6DC95C}" type="slidenum">
              <a:t>‹#›</a:t>
            </a:fld>
            <a:endParaRPr lang="pl-PL"/>
          </a:p>
        </p:txBody>
      </p:sp>
      <p:sp>
        <p:nvSpPr>
          <p:cNvPr id="12" name="5-Point Star 24"/>
          <p:cNvSpPr/>
          <p:nvPr/>
        </p:nvSpPr>
        <p:spPr>
          <a:xfrm rot="21420016">
            <a:off x="4221382" y="5111350"/>
            <a:ext cx="515383" cy="515383"/>
          </a:xfrm>
          <a:custGeom>
            <a:avLst>
              <a:gd name="f11" fmla="val 26693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105146"/>
              <a:gd name="f10" fmla="val 110557"/>
              <a:gd name="f11" fmla="val 26693"/>
              <a:gd name="f12" fmla="+- 0 0 -270"/>
              <a:gd name="f13" fmla="+- 0 0 -180"/>
              <a:gd name="f14" fmla="+- 0 0 -90"/>
              <a:gd name="f15" fmla="abs f4"/>
              <a:gd name="f16" fmla="abs f5"/>
              <a:gd name="f17" fmla="abs f6"/>
              <a:gd name="f18" fmla="val f7"/>
              <a:gd name="f19" fmla="val f11"/>
              <a:gd name="f20" fmla="+- 1080000 f2 0"/>
              <a:gd name="f21" fmla="+- 18360000 f2 0"/>
              <a:gd name="f22" fmla="+- 20520000 f2 0"/>
              <a:gd name="f23" fmla="+- 3240000 f2 0"/>
              <a:gd name="f24" fmla="*/ f12 f1 1"/>
              <a:gd name="f25" fmla="*/ f13 f1 1"/>
              <a:gd name="f26" fmla="*/ f14 f1 1"/>
              <a:gd name="f27" fmla="?: f15 f4 1"/>
              <a:gd name="f28" fmla="?: f16 f5 1"/>
              <a:gd name="f29" fmla="?: f17 f6 1"/>
              <a:gd name="f30" fmla="*/ f20 f8 1"/>
              <a:gd name="f31" fmla="*/ f21 f8 1"/>
              <a:gd name="f32" fmla="*/ f22 f8 1"/>
              <a:gd name="f33" fmla="*/ f23 f8 1"/>
              <a:gd name="f34" fmla="*/ f24 1 f3"/>
              <a:gd name="f35" fmla="*/ f25 1 f3"/>
              <a:gd name="f36" fmla="*/ f26 1 f3"/>
              <a:gd name="f37" fmla="*/ f27 1 21600"/>
              <a:gd name="f38" fmla="*/ f28 1 21600"/>
              <a:gd name="f39" fmla="*/ 21600 f27 1"/>
              <a:gd name="f40" fmla="*/ 21600 f28 1"/>
              <a:gd name="f41" fmla="*/ f30 1 f1"/>
              <a:gd name="f42" fmla="*/ f31 1 f1"/>
              <a:gd name="f43" fmla="*/ f32 1 f1"/>
              <a:gd name="f44" fmla="*/ f33 1 f1"/>
              <a:gd name="f45" fmla="+- f34 0 f2"/>
              <a:gd name="f46" fmla="+- f35 0 f2"/>
              <a:gd name="f47" fmla="+- f36 0 f2"/>
              <a:gd name="f48" fmla="min f38 f37"/>
              <a:gd name="f49" fmla="*/ f39 1 f29"/>
              <a:gd name="f50" fmla="*/ f40 1 f29"/>
              <a:gd name="f51" fmla="+- 0 0 f41"/>
              <a:gd name="f52" fmla="+- 0 0 f42"/>
              <a:gd name="f53" fmla="+- 0 0 f43"/>
              <a:gd name="f54" fmla="+- 0 0 f44"/>
              <a:gd name="f55" fmla="val f49"/>
              <a:gd name="f56" fmla="val f50"/>
              <a:gd name="f57" fmla="+- 0 0 f51"/>
              <a:gd name="f58" fmla="+- 0 0 f52"/>
              <a:gd name="f59" fmla="+- 0 0 f53"/>
              <a:gd name="f60" fmla="+- 0 0 f54"/>
              <a:gd name="f61" fmla="*/ f18 f48 1"/>
              <a:gd name="f62" fmla="+- f56 0 f18"/>
              <a:gd name="f63" fmla="+- f55 0 f18"/>
              <a:gd name="f64" fmla="*/ f57 f1 1"/>
              <a:gd name="f65" fmla="*/ f58 f1 1"/>
              <a:gd name="f66" fmla="*/ f59 f1 1"/>
              <a:gd name="f67" fmla="*/ f60 f1 1"/>
              <a:gd name="f68" fmla="*/ f62 1 2"/>
              <a:gd name="f69" fmla="*/ f63 1 2"/>
              <a:gd name="f70" fmla="*/ f64 1 f8"/>
              <a:gd name="f71" fmla="*/ f65 1 f8"/>
              <a:gd name="f72" fmla="*/ f66 1 f8"/>
              <a:gd name="f73" fmla="*/ f67 1 f8"/>
              <a:gd name="f74" fmla="+- f18 f68 0"/>
              <a:gd name="f75" fmla="+- f18 f69 0"/>
              <a:gd name="f76" fmla="*/ f69 f9 1"/>
              <a:gd name="f77" fmla="*/ f68 f10 1"/>
              <a:gd name="f78" fmla="+- f70 0 f2"/>
              <a:gd name="f79" fmla="+- f71 0 f2"/>
              <a:gd name="f80" fmla="+- f72 0 f2"/>
              <a:gd name="f81" fmla="+- f73 0 f2"/>
              <a:gd name="f82" fmla="*/ f76 1 100000"/>
              <a:gd name="f83" fmla="*/ f77 1 100000"/>
              <a:gd name="f84" fmla="*/ f74 f10 1"/>
              <a:gd name="f85" fmla="cos 1 f78"/>
              <a:gd name="f86" fmla="cos 1 f79"/>
              <a:gd name="f87" fmla="sin 1 f78"/>
              <a:gd name="f88" fmla="sin 1 f79"/>
              <a:gd name="f89" fmla="cos 1 f80"/>
              <a:gd name="f90" fmla="cos 1 f81"/>
              <a:gd name="f91" fmla="sin 1 f81"/>
              <a:gd name="f92" fmla="sin 1 f80"/>
              <a:gd name="f93" fmla="*/ f75 f48 1"/>
              <a:gd name="f94" fmla="*/ f84 1 100000"/>
              <a:gd name="f95" fmla="+- 0 0 f85"/>
              <a:gd name="f96" fmla="+- 0 0 f86"/>
              <a:gd name="f97" fmla="+- 0 0 f87"/>
              <a:gd name="f98" fmla="+- 0 0 f88"/>
              <a:gd name="f99" fmla="*/ f82 f19 1"/>
              <a:gd name="f100" fmla="*/ f83 f19 1"/>
              <a:gd name="f101" fmla="+- 0 0 f89"/>
              <a:gd name="f102" fmla="+- 0 0 f90"/>
              <a:gd name="f103" fmla="+- 0 0 f91"/>
              <a:gd name="f104" fmla="+- 0 0 f92"/>
              <a:gd name="f105" fmla="+- 0 0 f95"/>
              <a:gd name="f106" fmla="+- 0 0 f96"/>
              <a:gd name="f107" fmla="+- 0 0 f97"/>
              <a:gd name="f108" fmla="+- 0 0 f98"/>
              <a:gd name="f109" fmla="*/ f99 1 50000"/>
              <a:gd name="f110" fmla="*/ f100 1 50000"/>
              <a:gd name="f111" fmla="+- 0 0 f101"/>
              <a:gd name="f112" fmla="+- 0 0 f102"/>
              <a:gd name="f113" fmla="+- 0 0 f103"/>
              <a:gd name="f114" fmla="+- 0 0 f104"/>
              <a:gd name="f115" fmla="*/ f105 f82 1"/>
              <a:gd name="f116" fmla="*/ f106 f82 1"/>
              <a:gd name="f117" fmla="*/ f107 f83 1"/>
              <a:gd name="f118" fmla="*/ f108 f83 1"/>
              <a:gd name="f119" fmla="*/ f111 f109 1"/>
              <a:gd name="f120" fmla="*/ f112 f109 1"/>
              <a:gd name="f121" fmla="*/ f113 f110 1"/>
              <a:gd name="f122" fmla="*/ f114 f110 1"/>
              <a:gd name="f123" fmla="+- f94 f110 0"/>
              <a:gd name="f124" fmla="+- f75 0 f115"/>
              <a:gd name="f125" fmla="+- f75 0 f116"/>
              <a:gd name="f126" fmla="+- f75 f116 0"/>
              <a:gd name="f127" fmla="+- f75 f115 0"/>
              <a:gd name="f128" fmla="+- f94 0 f117"/>
              <a:gd name="f129" fmla="+- f94 0 f118"/>
              <a:gd name="f130" fmla="+- f75 0 f119"/>
              <a:gd name="f131" fmla="+- f75 0 f120"/>
              <a:gd name="f132" fmla="+- f75 f120 0"/>
              <a:gd name="f133" fmla="+- f75 f119 0"/>
              <a:gd name="f134" fmla="+- f94 0 f121"/>
              <a:gd name="f135" fmla="+- f94 0 f122"/>
              <a:gd name="f136" fmla="*/ f123 f48 1"/>
              <a:gd name="f137" fmla="*/ f130 f48 1"/>
              <a:gd name="f138" fmla="*/ f134 f48 1"/>
              <a:gd name="f139" fmla="*/ f133 f48 1"/>
              <a:gd name="f140" fmla="*/ f124 f48 1"/>
              <a:gd name="f141" fmla="*/ f128 f48 1"/>
              <a:gd name="f142" fmla="*/ f131 f48 1"/>
              <a:gd name="f143" fmla="*/ f132 f48 1"/>
              <a:gd name="f144" fmla="*/ f127 f48 1"/>
              <a:gd name="f145" fmla="*/ f135 f48 1"/>
              <a:gd name="f146" fmla="*/ f126 f48 1"/>
              <a:gd name="f147" fmla="*/ f129 f48 1"/>
              <a:gd name="f148" fmla="*/ f125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140" y="f141"/>
              </a:cxn>
              <a:cxn ang="f46">
                <a:pos x="f148" y="f147"/>
              </a:cxn>
              <a:cxn ang="f46">
                <a:pos x="f146" y="f147"/>
              </a:cxn>
              <a:cxn ang="f47">
                <a:pos x="f144" y="f141"/>
              </a:cxn>
            </a:cxnLst>
            <a:rect l="f137" t="f138" r="f139" b="f136"/>
            <a:pathLst>
              <a:path>
                <a:moveTo>
                  <a:pt x="f140" y="f141"/>
                </a:moveTo>
                <a:lnTo>
                  <a:pt x="f142" y="f138"/>
                </a:lnTo>
                <a:lnTo>
                  <a:pt x="f93" y="f61"/>
                </a:lnTo>
                <a:lnTo>
                  <a:pt x="f143" y="f138"/>
                </a:lnTo>
                <a:lnTo>
                  <a:pt x="f144" y="f141"/>
                </a:lnTo>
                <a:lnTo>
                  <a:pt x="f139" y="f145"/>
                </a:lnTo>
                <a:lnTo>
                  <a:pt x="f146" y="f147"/>
                </a:lnTo>
                <a:lnTo>
                  <a:pt x="f93" y="f136"/>
                </a:lnTo>
                <a:lnTo>
                  <a:pt x="f148" y="f147"/>
                </a:lnTo>
                <a:lnTo>
                  <a:pt x="f137" y="f145"/>
                </a:lnTo>
                <a:close/>
              </a:path>
            </a:pathLst>
          </a:custGeom>
          <a:solidFill>
            <a:srgbClr val="000000">
              <a:alpha val="40000"/>
            </a:srgbClr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789108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4106332"/>
            <a:ext cx="10394707" cy="588846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685800" y="685800"/>
            <a:ext cx="10392512" cy="3194904"/>
          </a:xfrm>
          <a:ln w="57150">
            <a:solidFill>
              <a:srgbClr val="7F7F7F"/>
            </a:solidFill>
            <a:prstDash val="solid"/>
            <a:miter/>
          </a:ln>
        </p:spPr>
        <p:txBody>
          <a:bodyPr anchor="t" anchorCtr="1"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85781" y="4702923"/>
            <a:ext cx="10394725" cy="682471"/>
          </a:xfrm>
        </p:spPr>
        <p:txBody>
          <a:bodyPr anchor="t"/>
          <a:lstStyle>
            <a:lvl1pPr marL="0" indent="0">
              <a:buNone/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C06AEF-158F-478D-8164-4CD96264F768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007A8F-C0CE-4BA3-8CFE-E51BA9240770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028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396901" cy="3194904"/>
          </a:xfrm>
        </p:spPr>
        <p:txBody>
          <a:bodyPr anchorCtr="1"/>
          <a:lstStyle>
            <a:lvl1pPr algn="ctr">
              <a:defRPr sz="48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85781" y="4106332"/>
            <a:ext cx="10394725" cy="1273603"/>
          </a:xfrm>
        </p:spPr>
        <p:txBody>
          <a:bodyPr anchorCtr="1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716116-8E11-4F4B-B98B-5B83865AAE31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E3DE1E-DB44-40FC-AFE1-ED97637225F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7671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21731" y="685800"/>
            <a:ext cx="9525021" cy="2916707"/>
          </a:xfrm>
        </p:spPr>
        <p:txBody>
          <a:bodyPr anchorCtr="1"/>
          <a:lstStyle>
            <a:lvl1pPr algn="ctr">
              <a:defRPr sz="48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550264" y="3610032"/>
            <a:ext cx="8667954" cy="377766"/>
          </a:xfrm>
        </p:spPr>
        <p:txBody>
          <a:bodyPr anchor="t"/>
          <a:lstStyle>
            <a:lvl1pPr marL="0" indent="0" algn="r">
              <a:buNone/>
              <a:defRPr sz="1400">
                <a:solidFill>
                  <a:srgbClr val="7F7F7F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85800" y="4106332"/>
            <a:ext cx="10396883" cy="1268254"/>
          </a:xfrm>
        </p:spPr>
        <p:txBody>
          <a:bodyPr anchorCtr="1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E2DB0A-8006-423A-A072-7939902B93C1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F8BFDA-A76D-4F73-B04A-37331570C860}" type="slidenum">
              <a:t>‹#›</a:t>
            </a:fld>
            <a:endParaRPr lang="pl-PL"/>
          </a:p>
        </p:txBody>
      </p:sp>
      <p:sp>
        <p:nvSpPr>
          <p:cNvPr id="8" name="TextBox 12"/>
          <p:cNvSpPr txBox="1"/>
          <p:nvPr/>
        </p:nvSpPr>
        <p:spPr>
          <a:xfrm>
            <a:off x="685800" y="892628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000000"/>
                </a:solidFill>
                <a:uFillTx/>
                <a:latin typeface="Impact"/>
              </a:rPr>
              <a:t>“</a:t>
            </a:r>
          </a:p>
        </p:txBody>
      </p:sp>
      <p:sp>
        <p:nvSpPr>
          <p:cNvPr id="9" name="TextBox 13"/>
          <p:cNvSpPr txBox="1"/>
          <p:nvPr/>
        </p:nvSpPr>
        <p:spPr>
          <a:xfrm>
            <a:off x="10473080" y="2922824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000000"/>
                </a:solidFill>
                <a:uFillTx/>
                <a:latin typeface="Impac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857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1723854"/>
            <a:ext cx="10394707" cy="2511838"/>
          </a:xfrm>
        </p:spPr>
        <p:txBody>
          <a:bodyPr anchor="b"/>
          <a:lstStyle>
            <a:lvl1pPr>
              <a:defRPr sz="48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85800" y="4247470"/>
            <a:ext cx="10394707" cy="1140640"/>
          </a:xfrm>
        </p:spPr>
        <p:txBody>
          <a:bodyPr anchor="t"/>
          <a:lstStyle>
            <a:lvl1pPr marL="0" indent="0">
              <a:buNone/>
              <a:defRPr sz="18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DC1477-14A5-4629-B5A0-029D021BCE3C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A0F56C-42BE-48E5-A2EA-DA97EB5549A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8250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394707" cy="1151961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85800" y="2063398"/>
            <a:ext cx="3310128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90000"/>
              </a:lnSpc>
              <a:buNone/>
              <a:defRPr sz="2400">
                <a:solidFill>
                  <a:srgbClr val="B80E0F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85800" y="2639662"/>
            <a:ext cx="3310128" cy="2734924"/>
          </a:xfrm>
        </p:spPr>
        <p:txBody>
          <a:bodyPr anchor="t"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234622" y="2063398"/>
            <a:ext cx="3310128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90000"/>
              </a:lnSpc>
              <a:buNone/>
              <a:defRPr sz="2400">
                <a:solidFill>
                  <a:srgbClr val="B80E0F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234622" y="2639662"/>
            <a:ext cx="3310128" cy="2734924"/>
          </a:xfrm>
        </p:spPr>
        <p:txBody>
          <a:bodyPr anchor="t"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770379" y="2063398"/>
            <a:ext cx="3310128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90000"/>
              </a:lnSpc>
              <a:buNone/>
              <a:defRPr sz="2400">
                <a:solidFill>
                  <a:srgbClr val="B80E0F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770379" y="2639662"/>
            <a:ext cx="3310128" cy="2734924"/>
          </a:xfrm>
        </p:spPr>
        <p:txBody>
          <a:bodyPr anchor="t"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F344EC-B2A5-487D-B44D-9EC2FB4DB97E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10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11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BE55F1-163D-48AE-A565-B8ADE2DC7E2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9539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91844" y="3813020"/>
            <a:ext cx="3310128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90000"/>
              </a:lnSpc>
              <a:buNone/>
              <a:defRPr sz="2200">
                <a:solidFill>
                  <a:srgbClr val="B80E0F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685781" y="2063398"/>
            <a:ext cx="3310128" cy="1536722"/>
          </a:xfrm>
          <a:ln w="57150">
            <a:solidFill>
              <a:srgbClr val="7F7F7F"/>
            </a:solidFill>
            <a:prstDash val="solid"/>
            <a:miter/>
          </a:ln>
        </p:spPr>
        <p:txBody>
          <a:bodyPr anchor="t"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91844" y="4389284"/>
            <a:ext cx="3310128" cy="985302"/>
          </a:xfrm>
        </p:spPr>
        <p:txBody>
          <a:bodyPr anchor="t"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237411" y="3813020"/>
            <a:ext cx="3310128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90000"/>
              </a:lnSpc>
              <a:buNone/>
              <a:defRPr sz="2200">
                <a:solidFill>
                  <a:srgbClr val="B80E0F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4235994" y="2063398"/>
            <a:ext cx="3310128" cy="1535241"/>
          </a:xfrm>
          <a:ln w="57150">
            <a:solidFill>
              <a:srgbClr val="7F7F7F"/>
            </a:solidFill>
            <a:prstDash val="solid"/>
            <a:miter/>
          </a:ln>
        </p:spPr>
        <p:txBody>
          <a:bodyPr anchor="t"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235994" y="4389284"/>
            <a:ext cx="3310128" cy="985302"/>
          </a:xfrm>
        </p:spPr>
        <p:txBody>
          <a:bodyPr anchor="t"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768943" y="3813020"/>
            <a:ext cx="3310128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90000"/>
              </a:lnSpc>
              <a:buNone/>
              <a:defRPr sz="2200">
                <a:solidFill>
                  <a:srgbClr val="B80E0F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7768815" y="2063398"/>
            <a:ext cx="3310128" cy="1537197"/>
          </a:xfrm>
          <a:ln w="57150">
            <a:solidFill>
              <a:srgbClr val="7F7F7F"/>
            </a:solidFill>
            <a:prstDash val="solid"/>
            <a:miter/>
          </a:ln>
        </p:spPr>
        <p:txBody>
          <a:bodyPr anchor="t"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1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768815" y="4389284"/>
            <a:ext cx="3310128" cy="985302"/>
          </a:xfrm>
        </p:spPr>
        <p:txBody>
          <a:bodyPr anchor="t"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00CE5A-B7F1-4A82-BB5B-337A5DB5DFA1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13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14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D300B7-45BB-4974-AD1D-F1BBDE1B93B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3372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85800" y="2063398"/>
            <a:ext cx="10394707" cy="3311188"/>
          </a:xfrm>
        </p:spPr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725D49-7166-4814-B4B5-6FA8893A8245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85F132-C45B-4CFF-A0DE-3652192714D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1109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815858" y="685800"/>
            <a:ext cx="2264648" cy="468878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85800" y="685800"/>
            <a:ext cx="7904430" cy="4688787"/>
          </a:xfrm>
        </p:spPr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4C1FD2-50CB-47AD-BD7B-7ED1A2D75007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D3D3A8-3AAB-42EF-9F37-BF7E785B03D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100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85800" y="2063398"/>
            <a:ext cx="10394707" cy="33111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FFD61E-6060-45F2-9C23-301128936D4D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80E9D6-0E03-419D-AA80-66D6183A76F6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04627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394707" cy="3193487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85800" y="3742264"/>
            <a:ext cx="10394707" cy="1639610"/>
          </a:xfrm>
        </p:spPr>
        <p:txBody>
          <a:bodyPr anchor="t"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AC00B1-B396-4EAD-9B0D-585995EA4D48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7ACE7-5A41-4F4E-8E56-774CE2CDDD8D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81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396883" cy="11581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85800" y="2063398"/>
            <a:ext cx="5088718" cy="3311188"/>
          </a:xfr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993974" y="2063398"/>
            <a:ext cx="5086542" cy="3311188"/>
          </a:xfr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012336-5401-4E58-B613-AA1B76E3E660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BD78D4-D9C1-4B5E-9E25-B3AE31CD113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89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394707" cy="11581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18359" y="2063398"/>
            <a:ext cx="4856158" cy="67999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>
                <a:solidFill>
                  <a:srgbClr val="B80E0F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85800" y="2861733"/>
            <a:ext cx="5088709" cy="2512853"/>
          </a:xfr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218194" y="2063398"/>
            <a:ext cx="4864489" cy="67999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>
                <a:solidFill>
                  <a:srgbClr val="B80E0F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993965" y="2861733"/>
            <a:ext cx="5088709" cy="2512853"/>
          </a:xfr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DD2CB6-0509-4E1E-91A7-74F51E216969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36C542-66DF-45D8-A2AD-D6535CE0238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432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B2BE60-9370-46E7-9C14-46A667A06646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43DFDD-703E-469D-A1FF-92147C1C7DB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275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5DE797-811F-4679-BD3F-F6C3D4FA8A61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5AE1D3-1D21-4BBD-8B6F-3290452F4F6B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3254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645" y="685800"/>
            <a:ext cx="4126860" cy="2023256"/>
          </a:xfrm>
        </p:spPr>
        <p:txBody>
          <a:bodyPr anchor="b" anchorCtr="1"/>
          <a:lstStyle>
            <a:lvl1pPr algn="ctr">
              <a:defRPr sz="36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046134" y="685800"/>
            <a:ext cx="6034372" cy="46887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93645" y="2709056"/>
            <a:ext cx="4126860" cy="2665530"/>
          </a:xfrm>
        </p:spPr>
        <p:txBody>
          <a:bodyPr anchor="t" anchorCtr="1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3ABB32-6BD6-42B1-A7BB-CD4D80E688E4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A16403-EE1A-4DF6-982A-02A72E6AC75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75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6345305" cy="2023256"/>
          </a:xfrm>
        </p:spPr>
        <p:txBody>
          <a:bodyPr anchor="b" anchorCtr="1"/>
          <a:lstStyle>
            <a:lvl1pPr algn="ctr">
              <a:defRPr sz="36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7482361" y="0"/>
            <a:ext cx="3598145" cy="5071536"/>
          </a:xfrm>
          <a:ln w="57150">
            <a:solidFill>
              <a:srgbClr val="7F7F7F"/>
            </a:solidFill>
            <a:prstDash val="solid"/>
            <a:miter/>
          </a:ln>
        </p:spPr>
        <p:txBody>
          <a:bodyPr anchor="t" anchorCtr="1"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85800" y="2709056"/>
            <a:ext cx="6345305" cy="2362480"/>
          </a:xfrm>
        </p:spPr>
        <p:txBody>
          <a:bodyPr anchor="t" anchorCtr="1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D1A9EF-5E84-4CF4-AFAB-03937731C704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6A3FF8-8393-4B78-802A-05F18144604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943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rickwork-HD-R1a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oup 9"/>
          <p:cNvGrpSpPr/>
          <p:nvPr/>
        </p:nvGrpSpPr>
        <p:grpSpPr>
          <a:xfrm>
            <a:off x="-25392" y="0"/>
            <a:ext cx="12005339" cy="6644085"/>
            <a:chOff x="-25392" y="0"/>
            <a:chExt cx="12005339" cy="6644085"/>
          </a:xfrm>
        </p:grpSpPr>
        <p:sp>
          <p:nvSpPr>
            <p:cNvPr id="4" name="Rectangle 10"/>
            <p:cNvSpPr/>
            <p:nvPr/>
          </p:nvSpPr>
          <p:spPr>
            <a:xfrm>
              <a:off x="0" y="0"/>
              <a:ext cx="11979947" cy="6644085"/>
            </a:xfrm>
            <a:prstGeom prst="rect">
              <a:avLst/>
            </a:prstGeom>
            <a:blipFill>
              <a:blip r:embed="rId19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  <a:effectLst>
              <a:outerShdw dist="76196" dir="4380172" algn="tl">
                <a:srgbClr val="000000">
                  <a:alpha val="68000"/>
                </a:srgbClr>
              </a:outerShdw>
            </a:effectLst>
          </p:spPr>
          <p:txBody>
            <a:bodyPr lIns="0" tIns="0" rIns="0" bIns="0"/>
            <a:lstStyle/>
            <a:p>
              <a:endParaRPr lang="pl-PL"/>
            </a:p>
          </p:txBody>
        </p:sp>
        <p:sp>
          <p:nvSpPr>
            <p:cNvPr id="5" name="Freeform 11"/>
            <p:cNvSpPr/>
            <p:nvPr/>
          </p:nvSpPr>
          <p:spPr>
            <a:xfrm>
              <a:off x="-25392" y="0"/>
              <a:ext cx="11773293" cy="64195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73291"/>
                <a:gd name="f4" fmla="val 6419514"/>
                <a:gd name="f5" fmla="val 11750059"/>
                <a:gd name="f6" fmla="val 6411047"/>
                <a:gd name="f7" fmla="*/ f0 1 11773291"/>
                <a:gd name="f8" fmla="*/ f1 1 641951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773291"/>
                <a:gd name="f15" fmla="*/ f12 1 641951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773291" h="6419514">
                  <a:moveTo>
                    <a:pt x="f5" y="f2"/>
                  </a:moveTo>
                  <a:lnTo>
                    <a:pt x="f3" y="f4"/>
                  </a:lnTo>
                  <a:lnTo>
                    <a:pt x="f2" y="f6"/>
                  </a:lnTo>
                </a:path>
              </a:pathLst>
            </a:custGeom>
            <a:noFill/>
            <a:ln w="82552" cap="flat">
              <a:solidFill>
                <a:srgbClr val="7F7F7F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pl-PL"/>
            </a:p>
          </p:txBody>
        </p:sp>
        <p:sp>
          <p:nvSpPr>
            <p:cNvPr id="6" name="Rectangle 12"/>
            <p:cNvSpPr/>
            <p:nvPr/>
          </p:nvSpPr>
          <p:spPr>
            <a:xfrm>
              <a:off x="0" y="5600215"/>
              <a:ext cx="11706514" cy="780577"/>
            </a:xfrm>
            <a:prstGeom prst="rect">
              <a:avLst/>
            </a:prstGeom>
            <a:gradFill>
              <a:gsLst>
                <a:gs pos="0">
                  <a:srgbClr val="B80E0F"/>
                </a:gs>
                <a:gs pos="100000">
                  <a:srgbClr val="5C0708"/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pl-PL"/>
            </a:p>
          </p:txBody>
        </p:sp>
      </p:grpSp>
      <p:sp>
        <p:nvSpPr>
          <p:cNvPr id="7" name="Title Placeholder 1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396883" cy="11519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8" name="Text Placeholder 2"/>
          <p:cNvSpPr txBox="1">
            <a:spLocks noGrp="1"/>
          </p:cNvSpPr>
          <p:nvPr>
            <p:ph type="body" idx="1"/>
          </p:nvPr>
        </p:nvSpPr>
        <p:spPr>
          <a:xfrm>
            <a:off x="685800" y="2063398"/>
            <a:ext cx="10396883" cy="33111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9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298082" y="5757336"/>
            <a:ext cx="3784601" cy="4984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3200" b="0" i="0" u="none" strike="noStrike" kern="1200" cap="all" spc="0" baseline="0">
                <a:solidFill>
                  <a:srgbClr val="5C0708"/>
                </a:solidFill>
                <a:uFillTx/>
                <a:latin typeface="Impact"/>
              </a:defRPr>
            </a:lvl1pPr>
          </a:lstStyle>
          <a:p>
            <a:pPr lvl="0"/>
            <a:fld id="{1DA65CE6-7BB8-4416-B781-12B716B30B2C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10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685800" y="5757336"/>
            <a:ext cx="5499722" cy="4984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3200" b="0" i="0" u="none" strike="noStrike" kern="1200" cap="all" spc="0" baseline="0">
                <a:solidFill>
                  <a:srgbClr val="5C0708"/>
                </a:solidFill>
                <a:uFillTx/>
                <a:latin typeface="Impact"/>
              </a:defRPr>
            </a:lvl1pPr>
          </a:lstStyle>
          <a:p>
            <a:pPr lvl="0"/>
            <a:endParaRPr lang="pl-PL"/>
          </a:p>
        </p:txBody>
      </p:sp>
      <p:sp>
        <p:nvSpPr>
          <p:cNvPr id="11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287121" y="5757336"/>
            <a:ext cx="907185" cy="4984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3200" b="0" i="0" u="none" strike="noStrike" kern="1200" cap="all" spc="0" baseline="0">
                <a:solidFill>
                  <a:srgbClr val="5C0708"/>
                </a:solidFill>
                <a:uFillTx/>
                <a:latin typeface="Impact"/>
              </a:defRPr>
            </a:lvl1pPr>
          </a:lstStyle>
          <a:p>
            <a:pPr lvl="0"/>
            <a:fld id="{761F845A-67AC-45A0-8BFF-4C91E212A1F4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5400" b="0" i="0" u="none" strike="noStrike" kern="1200" cap="all" spc="0" baseline="0">
          <a:solidFill>
            <a:srgbClr val="B80E0F"/>
          </a:solidFill>
          <a:uFillTx/>
          <a:latin typeface="Impact"/>
        </a:defRPr>
      </a:lvl1pPr>
    </p:titleStyle>
    <p:bodyStyle>
      <a:lvl1pPr marL="228600" marR="0" lvl="0" indent="-228600" algn="l" defTabSz="914400" rtl="0" fontAlgn="auto" hangingPunct="1">
        <a:lnSpc>
          <a:spcPct val="120000"/>
        </a:lnSpc>
        <a:spcBef>
          <a:spcPts val="1000"/>
        </a:spcBef>
        <a:spcAft>
          <a:spcPts val="0"/>
        </a:spcAft>
        <a:buClr>
          <a:srgbClr val="B80E0F"/>
        </a:buClr>
        <a:buSzPct val="160000"/>
        <a:buFont typeface="Arial" pitchFamily="34"/>
        <a:buChar char="•"/>
        <a:tabLst/>
        <a:defRPr lang="pl-PL" sz="2000" b="0" i="0" u="none" strike="noStrike" kern="1200" cap="all" spc="0" baseline="0">
          <a:solidFill>
            <a:srgbClr val="000000"/>
          </a:solidFill>
          <a:uFillTx/>
          <a:latin typeface="Impact"/>
        </a:defRPr>
      </a:lvl1pPr>
      <a:lvl2pPr marL="685800" marR="0" lvl="1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B80E0F"/>
        </a:buClr>
        <a:buSzPct val="160000"/>
        <a:buFont typeface="Arial" pitchFamily="34"/>
        <a:buChar char="•"/>
        <a:tabLst/>
        <a:defRPr lang="pl-PL" sz="1800" b="0" i="0" u="none" strike="noStrike" kern="1200" cap="all" spc="0" baseline="0">
          <a:solidFill>
            <a:srgbClr val="000000"/>
          </a:solidFill>
          <a:uFillTx/>
          <a:latin typeface="Impact"/>
        </a:defRPr>
      </a:lvl2pPr>
      <a:lvl3pPr marL="1143000" marR="0" lvl="2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B80E0F"/>
        </a:buClr>
        <a:buSzPct val="160000"/>
        <a:buFont typeface="Arial" pitchFamily="34"/>
        <a:buChar char="•"/>
        <a:tabLst/>
        <a:defRPr lang="pl-PL" sz="1600" b="0" i="0" u="none" strike="noStrike" kern="1200" cap="all" spc="0" baseline="0">
          <a:solidFill>
            <a:srgbClr val="000000"/>
          </a:solidFill>
          <a:uFillTx/>
          <a:latin typeface="Impact"/>
        </a:defRPr>
      </a:lvl3pPr>
      <a:lvl4pPr marL="1600200" marR="0" lvl="3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B80E0F"/>
        </a:buClr>
        <a:buSzPct val="160000"/>
        <a:buFont typeface="Arial" pitchFamily="34"/>
        <a:buChar char="•"/>
        <a:tabLst/>
        <a:defRPr lang="pl-PL" sz="1400" b="0" i="0" u="none" strike="noStrike" kern="1200" cap="all" spc="0" baseline="0">
          <a:solidFill>
            <a:srgbClr val="000000"/>
          </a:solidFill>
          <a:uFillTx/>
          <a:latin typeface="Impact"/>
        </a:defRPr>
      </a:lvl4pPr>
      <a:lvl5pPr marL="2057400" marR="0" lvl="4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B80E0F"/>
        </a:buClr>
        <a:buSzPct val="160000"/>
        <a:buFont typeface="Arial" pitchFamily="34"/>
        <a:buChar char="•"/>
        <a:tabLst/>
        <a:defRPr lang="pl-PL" sz="1400" b="0" i="0" u="none" strike="noStrike" kern="1200" cap="all" spc="0" baseline="0">
          <a:solidFill>
            <a:srgbClr val="000000"/>
          </a:solidFill>
          <a:uFillTx/>
          <a:latin typeface="Impac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pl-PL"/>
              <a:t>Czym dla mnie jest ojczyzna?</a:t>
            </a:r>
          </a:p>
        </p:txBody>
      </p:sp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Wydarzenie główn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TM04033927%5b%5bfn=Wydarzenie%20główne%5d%5d</Template>
  <TotalTime>68</TotalTime>
  <Words>6</Words>
  <Application>Microsoft Office PowerPoint</Application>
  <PresentationFormat>Panoramiczny</PresentationFormat>
  <Paragraphs>1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Impact</vt:lpstr>
      <vt:lpstr>Wydarzenie główne</vt:lpstr>
      <vt:lpstr>Czym dla mnie jest ojczyzna?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Czym dla mnie jest ojczyzna?</dc:title>
  <dc:creator>pablo</dc:creator>
  <cp:lastModifiedBy>Malgorzata Wyrozumska</cp:lastModifiedBy>
  <cp:revision>8</cp:revision>
  <dcterms:created xsi:type="dcterms:W3CDTF">2020-11-17T12:48:53Z</dcterms:created>
  <dcterms:modified xsi:type="dcterms:W3CDTF">2020-11-21T17:44:24Z</dcterms:modified>
</cp:coreProperties>
</file>