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39552" y="548680"/>
            <a:ext cx="7992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>
                <a:solidFill>
                  <a:srgbClr val="FF0000"/>
                </a:solidFill>
              </a:rPr>
              <a:t>Ojczyzna to… miejsca kultury i zabytki. </a:t>
            </a:r>
          </a:p>
          <a:p>
            <a:pPr algn="ctr"/>
            <a:r>
              <a:rPr lang="pl-PL" sz="2400" dirty="0"/>
              <a:t>Polska to również niezliczona ilość zabytków </a:t>
            </a:r>
          </a:p>
          <a:p>
            <a:pPr algn="ctr"/>
            <a:r>
              <a:rPr lang="pl-PL" sz="2400" dirty="0"/>
              <a:t>i historycznych budowli, które przyciągają tłumy turystów z całego świata. Posiadamy także liczne muzea i miejsca gdzie możemy obcować z kulturą naszej Ojczyzny.</a:t>
            </a:r>
          </a:p>
        </p:txBody>
      </p:sp>
      <p:pic>
        <p:nvPicPr>
          <p:cNvPr id="3" name="Obraz 2" descr="zamek-krolewski-na-wawelu-krak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3429000"/>
            <a:ext cx="4600727" cy="252028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Obraz 4" descr="Duza_Scena_Teatr_Slowackiego_2000_detailSce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068960"/>
            <a:ext cx="2880320" cy="3236759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288</TotalTime>
  <Words>40</Words>
  <Application>Microsoft Office PowerPoint</Application>
  <PresentationFormat>Pokaz na ekranie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Roksanka</dc:creator>
  <cp:lastModifiedBy>Malgorzata Wyrozumska</cp:lastModifiedBy>
  <cp:revision>35</cp:revision>
  <dcterms:created xsi:type="dcterms:W3CDTF">2020-11-15T11:45:27Z</dcterms:created>
  <dcterms:modified xsi:type="dcterms:W3CDTF">2020-11-21T18:01:25Z</dcterms:modified>
</cp:coreProperties>
</file>