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 dirty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21.11.2020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0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2400" dirty="0"/>
          </a:p>
          <a:p>
            <a:pPr algn="ctr"/>
            <a:r>
              <a:rPr lang="pl-PL" sz="3600" dirty="0">
                <a:solidFill>
                  <a:srgbClr val="FF0000"/>
                </a:solidFill>
              </a:rPr>
              <a:t>Ojczyzna to… pamięć o osobach walczących i oddających życie za nasz kraj</a:t>
            </a:r>
            <a:r>
              <a:rPr lang="pl-PL" sz="3600" dirty="0"/>
              <a:t>.</a:t>
            </a:r>
          </a:p>
          <a:p>
            <a:pPr algn="ctr"/>
            <a:r>
              <a:rPr lang="pl-PL" sz="2400" dirty="0"/>
              <a:t>Dawniej walczono o obronę naszej Ojczyzny i jej terenów. Dzisiaj żyjemy w czasach gdzie nie musimy wychodzić na ulicę z karabinami, bojąc się o jutrzejszy dzień. Nasi przodkowie jednak musieli, dlatego bądźmy im za to wdzięczni i pamiętajmy o nich. </a:t>
            </a:r>
          </a:p>
        </p:txBody>
      </p:sp>
      <p:pic>
        <p:nvPicPr>
          <p:cNvPr id="3" name="Obraz 2" descr="3151042-grob-nieznanego-zolnierz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9213" y="3448218"/>
            <a:ext cx="4344795" cy="275805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Obraz 3" descr="plac_matejki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645024"/>
            <a:ext cx="3672408" cy="212267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pole tekstowe 4"/>
          <p:cNvSpPr txBox="1"/>
          <p:nvPr/>
        </p:nvSpPr>
        <p:spPr>
          <a:xfrm>
            <a:off x="4644008" y="5877272"/>
            <a:ext cx="4499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FF0000"/>
                </a:solidFill>
              </a:rPr>
              <a:t>„Czym zdobyta – krwią i blizną” </a:t>
            </a:r>
          </a:p>
        </p:txBody>
      </p:sp>
    </p:spTree>
  </p:cSld>
  <p:clrMapOvr>
    <a:masterClrMapping/>
  </p:clrMapOvr>
  <p:transition>
    <p:pull dir="ru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288</TotalTime>
  <Words>67</Words>
  <Application>Microsoft Office PowerPoint</Application>
  <PresentationFormat>Pokaz na ekranie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Roksanka</dc:creator>
  <cp:lastModifiedBy>Malgorzata Wyrozumska</cp:lastModifiedBy>
  <cp:revision>35</cp:revision>
  <dcterms:created xsi:type="dcterms:W3CDTF">2020-11-15T11:45:27Z</dcterms:created>
  <dcterms:modified xsi:type="dcterms:W3CDTF">2020-11-21T18:00:25Z</dcterms:modified>
</cp:coreProperties>
</file>