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8" r:id="rId2"/>
  </p:sldIdLst>
  <p:sldSz cx="9144000" cy="6858000" type="screen4x3"/>
  <p:notesSz cx="9144000" cy="6858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97" autoAdjust="0"/>
    <p:restoredTop sz="86364" autoAdjust="0"/>
  </p:normalViewPr>
  <p:slideViewPr>
    <p:cSldViewPr>
      <p:cViewPr varScale="1">
        <p:scale>
          <a:sx n="60" d="100"/>
          <a:sy n="60" d="100"/>
        </p:scale>
        <p:origin x="106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78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045BE9-EF63-4F23-99B9-0B895573EF24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7BB04-B613-48A9-86A2-DF9B1D8BE688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2" name="Prostokąt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785786" y="285728"/>
            <a:ext cx="77724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>
                <a:solidFill>
                  <a:schemeClr val="tx1"/>
                </a:solidFill>
                <a:latin typeface="Tempus Sans ITC" pitchFamily="82" charset="0"/>
              </a:rPr>
              <a:t>Flaga, godło, hymn-trzy symbole narodowe mojej Ojczyzny-Polski</a:t>
            </a:r>
          </a:p>
        </p:txBody>
      </p:sp>
      <p:pic>
        <p:nvPicPr>
          <p:cNvPr id="6" name="Symbol zastępczy zawartości 5" descr="Przechwytywani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71472" y="2277256"/>
            <a:ext cx="8115328" cy="3586188"/>
          </a:xfrm>
          <a:solidFill>
            <a:schemeClr val="bg1"/>
          </a:solidFill>
          <a:ln>
            <a:solidFill>
              <a:schemeClr val="bg1"/>
            </a:solidFill>
          </a:ln>
        </p:spPr>
      </p:pic>
      <p:sp>
        <p:nvSpPr>
          <p:cNvPr id="7" name="Prostokąt 6"/>
          <p:cNvSpPr/>
          <p:nvPr/>
        </p:nvSpPr>
        <p:spPr>
          <a:xfrm>
            <a:off x="0" y="0"/>
            <a:ext cx="35715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3071802" y="2143116"/>
            <a:ext cx="357190" cy="37147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571472" y="5572140"/>
            <a:ext cx="8143932" cy="2857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5857884" y="2214554"/>
            <a:ext cx="357190" cy="3429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500034" y="2214554"/>
            <a:ext cx="8358246" cy="1428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/>
          <p:cNvSpPr/>
          <p:nvPr/>
        </p:nvSpPr>
        <p:spPr>
          <a:xfrm>
            <a:off x="500034" y="2000240"/>
            <a:ext cx="142876" cy="37147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rostokąt 12"/>
          <p:cNvSpPr/>
          <p:nvPr/>
        </p:nvSpPr>
        <p:spPr>
          <a:xfrm>
            <a:off x="8572528" y="2357430"/>
            <a:ext cx="142876" cy="33575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rostokąt 13"/>
          <p:cNvSpPr/>
          <p:nvPr/>
        </p:nvSpPr>
        <p:spPr>
          <a:xfrm>
            <a:off x="357158" y="1428736"/>
            <a:ext cx="8786842" cy="2143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ole tekstowe 14"/>
          <p:cNvSpPr txBox="1"/>
          <p:nvPr/>
        </p:nvSpPr>
        <p:spPr>
          <a:xfrm>
            <a:off x="2857488" y="1428736"/>
            <a:ext cx="3666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800" dirty="0">
                <a:latin typeface="Tempus Sans ITC" pitchFamily="82" charset="0"/>
              </a:rPr>
              <a:t>O które dbam i szanuję</a:t>
            </a:r>
          </a:p>
        </p:txBody>
      </p:sp>
    </p:spTree>
  </p:cSld>
  <p:clrMapOvr>
    <a:masterClrMapping/>
  </p:clrMapOvr>
  <p:transition>
    <p:newsfla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ł">
  <a:themeElements>
    <a:clrScheme name="Moduł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ł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302</TotalTime>
  <Words>14</Words>
  <Application>Microsoft Office PowerPoint</Application>
  <PresentationFormat>Pokaz na ekranie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9" baseType="lpstr">
      <vt:lpstr>Arial</vt:lpstr>
      <vt:lpstr>Calibri</vt:lpstr>
      <vt:lpstr>Corbel</vt:lpstr>
      <vt:lpstr>Tempus Sans ITC</vt:lpstr>
      <vt:lpstr>Wingdings</vt:lpstr>
      <vt:lpstr>Wingdings 2</vt:lpstr>
      <vt:lpstr>Wingdings 3</vt:lpstr>
      <vt:lpstr>Moduł</vt:lpstr>
      <vt:lpstr>Flaga, godło, hymn-trzy symbole narodowe mojej Ojczyzny-Polski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Czym jest dla mnie Ojczyzna?</dc:title>
  <dc:creator>Natalia</dc:creator>
  <cp:lastModifiedBy>Malgorzata Wyrozumska</cp:lastModifiedBy>
  <cp:revision>40</cp:revision>
  <dcterms:created xsi:type="dcterms:W3CDTF">2020-11-18T16:52:44Z</dcterms:created>
  <dcterms:modified xsi:type="dcterms:W3CDTF">2020-11-21T17:45:52Z</dcterms:modified>
</cp:coreProperties>
</file>