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5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544881-0602-45BF-B4AA-34D764CA17A1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C19DE6-A1C0-40A6-8979-988A58BEDF7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4214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D6A64FD1-C391-416B-ABA0-8A8ADAFDE4D3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0AF650A-44F1-4738-889D-7CBE7018C3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5363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64FD1-C391-416B-ABA0-8A8ADAFDE4D3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650A-44F1-4738-889D-7CBE7018C3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8724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64FD1-C391-416B-ABA0-8A8ADAFDE4D3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650A-44F1-4738-889D-7CBE7018C3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18186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64FD1-C391-416B-ABA0-8A8ADAFDE4D3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650A-44F1-4738-889D-7CBE7018C3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58184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64FD1-C391-416B-ABA0-8A8ADAFDE4D3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650A-44F1-4738-889D-7CBE7018C3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87049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64FD1-C391-416B-ABA0-8A8ADAFDE4D3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650A-44F1-4738-889D-7CBE7018C3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3100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64FD1-C391-416B-ABA0-8A8ADAFDE4D3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650A-44F1-4738-889D-7CBE7018C3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15713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D6A64FD1-C391-416B-ABA0-8A8ADAFDE4D3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650A-44F1-4738-889D-7CBE7018C3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21673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D6A64FD1-C391-416B-ABA0-8A8ADAFDE4D3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650A-44F1-4738-889D-7CBE7018C3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7987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64FD1-C391-416B-ABA0-8A8ADAFDE4D3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650A-44F1-4738-889D-7CBE7018C3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6703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64FD1-C391-416B-ABA0-8A8ADAFDE4D3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650A-44F1-4738-889D-7CBE7018C3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8301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64FD1-C391-416B-ABA0-8A8ADAFDE4D3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650A-44F1-4738-889D-7CBE7018C3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7900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64FD1-C391-416B-ABA0-8A8ADAFDE4D3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650A-44F1-4738-889D-7CBE7018C3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6851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64FD1-C391-416B-ABA0-8A8ADAFDE4D3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650A-44F1-4738-889D-7CBE7018C3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6839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64FD1-C391-416B-ABA0-8A8ADAFDE4D3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650A-44F1-4738-889D-7CBE7018C3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9608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64FD1-C391-416B-ABA0-8A8ADAFDE4D3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650A-44F1-4738-889D-7CBE7018C3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9304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64FD1-C391-416B-ABA0-8A8ADAFDE4D3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650A-44F1-4738-889D-7CBE7018C3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7977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D6A64FD1-C391-416B-ABA0-8A8ADAFDE4D3}" type="datetimeFigureOut">
              <a:rPr lang="pl-PL" smtClean="0"/>
              <a:t>21.11.2020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pl-PL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0AF650A-44F1-4738-889D-7CBE7018C3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5175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  <p:sldLayoutId id="2147483778" r:id="rId13"/>
    <p:sldLayoutId id="2147483779" r:id="rId14"/>
    <p:sldLayoutId id="2147483780" r:id="rId15"/>
    <p:sldLayoutId id="2147483781" r:id="rId16"/>
    <p:sldLayoutId id="214748378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r.wiktionary.org/wiki/koro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9CDB54E6-39E0-41B1-B1A9-C8BECB5FD2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094" y="1285460"/>
            <a:ext cx="7670993" cy="1258958"/>
          </a:xfrm>
        </p:spPr>
        <p:txBody>
          <a:bodyPr/>
          <a:lstStyle/>
          <a:p>
            <a:pPr algn="ctr"/>
            <a:r>
              <a:rPr lang="pl-PL" sz="2400" b="1" dirty="0"/>
              <a:t>Moim zdaniem ojczyzna to wyspa lub ziemia do której mamy uczucia i wspomnienia lub też posiadamy z nią więzy.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1281356F-104C-4A39-A500-33303F9540A0}"/>
              </a:ext>
            </a:extLst>
          </p:cNvPr>
          <p:cNvSpPr txBox="1"/>
          <p:nvPr/>
        </p:nvSpPr>
        <p:spPr>
          <a:xfrm>
            <a:off x="5367130" y="4207566"/>
            <a:ext cx="53538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>
                <a:solidFill>
                  <a:schemeClr val="bg1"/>
                </a:solidFill>
              </a:rPr>
              <a:t>Ojczyzna może być dla nas kimś bliskim co kochamy i za co byśmy walczyli</a:t>
            </a: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14523A70-332D-40D9-B50D-6586BD4400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rot="20423604">
            <a:off x="2058380" y="3806302"/>
            <a:ext cx="1712844" cy="1557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992091"/>
      </p:ext>
    </p:extLst>
  </p:cSld>
  <p:clrMapOvr>
    <a:masterClrMapping/>
  </p:clrMapOvr>
  <p:transition spd="slow"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 (sala konferencyjna)">
  <a:themeElements>
    <a:clrScheme name="Jon (sala konferencyjna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Jon (sala konferencyjna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on (sala konferencyjna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70</TotalTime>
  <Words>34</Words>
  <Application>Microsoft Office PowerPoint</Application>
  <PresentationFormat>Panoramiczny</PresentationFormat>
  <Paragraphs>2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Wingdings 3</vt:lpstr>
      <vt:lpstr>Jon (sala konferencyjna)</vt:lpstr>
      <vt:lpstr>Moim zdaniem ojczyzna to wyspa lub ziemia do której mamy uczucia i wspomnienia lub też posiadamy z nią więzy.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Czym jest Ojczyzna?</dc:title>
  <dc:creator>Uzytkownik</dc:creator>
  <cp:lastModifiedBy>Malgorzata Wyrozumska</cp:lastModifiedBy>
  <cp:revision>10</cp:revision>
  <dcterms:created xsi:type="dcterms:W3CDTF">2020-11-19T07:37:39Z</dcterms:created>
  <dcterms:modified xsi:type="dcterms:W3CDTF">2020-11-21T17:35:31Z</dcterms:modified>
</cp:coreProperties>
</file>