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sldIdLst>
    <p:sldId id="257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EB04C1-2C6B-4B2A-B3E8-FC81A135015E}" v="2444" dt="2020-11-15T14:59:19.8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9" d="100"/>
          <a:sy n="69" d="100"/>
        </p:scale>
        <p:origin x="6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230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1019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732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4693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1569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2630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4407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2636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4499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542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6054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11/23/2020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242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68" r:id="rId6"/>
    <p:sldLayoutId id="2147483764" r:id="rId7"/>
    <p:sldLayoutId id="2147483765" r:id="rId8"/>
    <p:sldLayoutId id="2147483766" r:id="rId9"/>
    <p:sldLayoutId id="2147483767" r:id="rId10"/>
    <p:sldLayoutId id="214748376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D2B266D-3625-4584-A5C3-7D3F672CF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6" descr="Black Background Free Stock Photo - Public Domain Pictures">
            <a:extLst>
              <a:ext uri="{FF2B5EF4-FFF2-40B4-BE49-F238E27FC236}">
                <a16:creationId xmlns:a16="http://schemas.microsoft.com/office/drawing/2014/main" id="{D9AB5D1B-8923-4CB8-A805-C95D5ED45E6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233" r="1" b="1"/>
          <a:stretch/>
        </p:blipFill>
        <p:spPr>
          <a:xfrm>
            <a:off x="180279" y="161490"/>
            <a:ext cx="11827082" cy="653409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6DEA2F3-95E4-4DF8-B3EE-B6DC65008868}"/>
              </a:ext>
            </a:extLst>
          </p:cNvPr>
          <p:cNvSpPr txBox="1"/>
          <p:nvPr/>
        </p:nvSpPr>
        <p:spPr>
          <a:xfrm>
            <a:off x="4105275" y="1152524"/>
            <a:ext cx="4993480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4400">
              <a:latin typeface="Algerian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EA669A-DCAA-4CE2-AFBD-422B1415D3ED}"/>
              </a:ext>
            </a:extLst>
          </p:cNvPr>
          <p:cNvSpPr txBox="1"/>
          <p:nvPr/>
        </p:nvSpPr>
        <p:spPr>
          <a:xfrm>
            <a:off x="4783931" y="-181213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8A359383-2DC2-4096-8B11-18F1D6086E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682" y="3850186"/>
            <a:ext cx="4564855" cy="238422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9" name="Picture 9">
            <a:extLst>
              <a:ext uri="{FF2B5EF4-FFF2-40B4-BE49-F238E27FC236}">
                <a16:creationId xmlns:a16="http://schemas.microsoft.com/office/drawing/2014/main" id="{BC56056D-E31A-4F71-A6A5-A637523022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420000">
            <a:off x="8974931" y="1668559"/>
            <a:ext cx="2493171" cy="293747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Picture 12">
            <a:extLst>
              <a:ext uri="{FF2B5EF4-FFF2-40B4-BE49-F238E27FC236}">
                <a16:creationId xmlns:a16="http://schemas.microsoft.com/office/drawing/2014/main" id="{44CE05DA-E37C-46C7-AB70-FA469B7986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-240000">
            <a:off x="4407230" y="964868"/>
            <a:ext cx="3493293" cy="216548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" name="Picture 13">
            <a:extLst>
              <a:ext uri="{FF2B5EF4-FFF2-40B4-BE49-F238E27FC236}">
                <a16:creationId xmlns:a16="http://schemas.microsoft.com/office/drawing/2014/main" id="{DF9AF5A0-CE79-49DF-88FF-C7E35B69AC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-420000">
            <a:off x="783431" y="1494472"/>
            <a:ext cx="2314575" cy="265461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089815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Panoramiczny</PresentationFormat>
  <Paragraphs>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Algerian</vt:lpstr>
      <vt:lpstr>Arial</vt:lpstr>
      <vt:lpstr>The Hand Bold</vt:lpstr>
      <vt:lpstr>The Serif Hand Black</vt:lpstr>
      <vt:lpstr>SketchyVTI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Malgorzata Wyrozumska</cp:lastModifiedBy>
  <cp:revision>586</cp:revision>
  <dcterms:created xsi:type="dcterms:W3CDTF">2020-11-15T13:37:05Z</dcterms:created>
  <dcterms:modified xsi:type="dcterms:W3CDTF">2020-11-23T19:44:36Z</dcterms:modified>
</cp:coreProperties>
</file>