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1020E1-717E-9278-DCC4-585C77024BA7}" v="854" dt="2020-11-18T15:31:20.800"/>
    <p1510:client id="{79F65A16-EC3D-CE34-0747-2E435AFE53ED}" v="15" dt="2020-11-18T15:33:01.416"/>
    <p1510:client id="{D69B69DE-C5A8-4AC0-9D2E-A76981C084E7}" v="1244" dt="2020-11-18T13:57:07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02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2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4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9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22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2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4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3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7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530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7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39" r:id="rId5"/>
    <p:sldLayoutId id="2147483745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az 3" descr="Obraz zawierający flaga, obiekt, zewnętrzne, woda&#10;&#10;Opis wygenerowany automatycznie">
            <a:extLst>
              <a:ext uri="{FF2B5EF4-FFF2-40B4-BE49-F238E27FC236}">
                <a16:creationId xmlns:a16="http://schemas.microsoft.com/office/drawing/2014/main" id="{0FC99825-A295-4411-B5B4-8B7D3E76A0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41" r="7639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9C783AD9-3AC4-462D-BF0A-42DE0D61F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90" y="6045847"/>
            <a:ext cx="4221143" cy="5974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cap="all" spc="-100" dirty="0">
                <a:solidFill>
                  <a:srgbClr val="FF0000"/>
                </a:solidFill>
              </a:rPr>
              <a:t>OJCZYZNA</a:t>
            </a:r>
            <a:r>
              <a:rPr lang="pl-PL" sz="4000" b="1" cap="all" spc="-100" dirty="0">
                <a:solidFill>
                  <a:srgbClr val="FF0000"/>
                </a:solidFill>
              </a:rPr>
              <a:t> </a:t>
            </a:r>
            <a:r>
              <a:rPr lang="en-US" sz="4000" b="1" cap="all" spc="-100" dirty="0">
                <a:solidFill>
                  <a:srgbClr val="FF0000"/>
                </a:solidFill>
              </a:rPr>
              <a:t>TO</a:t>
            </a:r>
            <a:br>
              <a:rPr lang="pl-PL" sz="2200" cap="all" spc="-100" dirty="0">
                <a:solidFill>
                  <a:srgbClr val="FF0000"/>
                </a:solidFill>
              </a:rPr>
            </a:br>
            <a:r>
              <a:rPr lang="en-US" sz="2200" cap="all" spc="-100" dirty="0">
                <a:solidFill>
                  <a:srgbClr val="FF0000"/>
                </a:solidFill>
              </a:rPr>
              <a:t> </a:t>
            </a:r>
            <a:br>
              <a:rPr lang="pl-PL" sz="2200" cap="all" spc="-100" dirty="0">
                <a:solidFill>
                  <a:srgbClr val="FF0000"/>
                </a:solidFill>
              </a:rPr>
            </a:br>
            <a:r>
              <a:rPr lang="en-US" sz="2200" cap="all" spc="-100" dirty="0">
                <a:solidFill>
                  <a:srgbClr val="FF0000"/>
                </a:solidFill>
              </a:rPr>
              <a:t> </a:t>
            </a:r>
            <a:r>
              <a:rPr lang="en-US" sz="2200" cap="all" spc="-100" dirty="0">
                <a:solidFill>
                  <a:schemeClr val="tx1"/>
                </a:solidFill>
              </a:rPr>
              <a:t>NASZA ZIEMIA, </a:t>
            </a:r>
            <a:br>
              <a:rPr lang="pl-PL" sz="2200" cap="all" spc="-100" dirty="0">
                <a:solidFill>
                  <a:schemeClr val="tx1"/>
                </a:solidFill>
              </a:rPr>
            </a:br>
            <a:r>
              <a:rPr lang="en-US" sz="2200" cap="all" spc="-100" dirty="0">
                <a:solidFill>
                  <a:schemeClr val="tx1"/>
                </a:solidFill>
              </a:rPr>
              <a:t>NASZE PAŃSTWO, </a:t>
            </a:r>
            <a:br>
              <a:rPr lang="pl-PL" sz="2200" cap="all" spc="-100" dirty="0">
                <a:solidFill>
                  <a:schemeClr val="tx1"/>
                </a:solidFill>
              </a:rPr>
            </a:br>
            <a:r>
              <a:rPr lang="en-US" sz="2200" cap="all" spc="-100" dirty="0">
                <a:solidFill>
                  <a:schemeClr val="tx1"/>
                </a:solidFill>
              </a:rPr>
              <a:t>NASZE MIASTO</a:t>
            </a:r>
            <a:r>
              <a:rPr lang="pl-PL" sz="2200" cap="all" spc="-100" dirty="0">
                <a:solidFill>
                  <a:schemeClr val="tx1"/>
                </a:solidFill>
              </a:rPr>
              <a:t>,</a:t>
            </a:r>
            <a:r>
              <a:rPr lang="en-US" sz="2200" cap="all" spc="-100" dirty="0">
                <a:solidFill>
                  <a:schemeClr val="tx1"/>
                </a:solidFill>
              </a:rPr>
              <a:t> </a:t>
            </a:r>
            <a:br>
              <a:rPr lang="pl-PL" sz="2200" cap="all" spc="-100" dirty="0">
                <a:solidFill>
                  <a:schemeClr val="tx1"/>
                </a:solidFill>
              </a:rPr>
            </a:br>
            <a:r>
              <a:rPr lang="en-US" sz="2200" cap="all" spc="-100" dirty="0">
                <a:solidFill>
                  <a:schemeClr val="tx1"/>
                </a:solidFill>
              </a:rPr>
              <a:t> NASZA RODZINA, TO POCZUCIE BEZPIECZEŃSTWA, </a:t>
            </a:r>
            <a:br>
              <a:rPr lang="en-US" sz="2200" cap="all" spc="-100" dirty="0">
                <a:solidFill>
                  <a:schemeClr val="tx1"/>
                </a:solidFill>
              </a:rPr>
            </a:br>
            <a:r>
              <a:rPr lang="en-US" sz="2200" cap="all" spc="-100" dirty="0">
                <a:solidFill>
                  <a:schemeClr val="tx1"/>
                </a:solidFill>
              </a:rPr>
              <a:t>MIŁOŚCI, </a:t>
            </a:r>
            <a:br>
              <a:rPr lang="pl-PL" sz="2200" cap="all" spc="-100" dirty="0">
                <a:solidFill>
                  <a:schemeClr val="tx1"/>
                </a:solidFill>
              </a:rPr>
            </a:br>
            <a:r>
              <a:rPr lang="en-US" sz="2200" cap="all" spc="-100" dirty="0">
                <a:solidFill>
                  <a:schemeClr val="tx1"/>
                </a:solidFill>
              </a:rPr>
              <a:t>TOLERANCII I </a:t>
            </a:r>
            <a:br>
              <a:rPr lang="pl-PL" sz="2200" cap="all" spc="-100" dirty="0">
                <a:solidFill>
                  <a:schemeClr val="tx1"/>
                </a:solidFill>
              </a:rPr>
            </a:br>
            <a:r>
              <a:rPr lang="en-US" sz="2200" cap="all" spc="-100" dirty="0">
                <a:solidFill>
                  <a:schemeClr val="tx1"/>
                </a:solidFill>
              </a:rPr>
              <a:t>PAMIĘĆ O PRZODKACH.</a:t>
            </a:r>
            <a:br>
              <a:rPr lang="pl-PL" sz="2200" cap="all" spc="-100" dirty="0">
                <a:solidFill>
                  <a:schemeClr val="tx1"/>
                </a:solidFill>
              </a:rPr>
            </a:br>
            <a:br>
              <a:rPr lang="pl-PL" sz="3600" cap="all" spc="-100" dirty="0">
                <a:solidFill>
                  <a:schemeClr val="tx1"/>
                </a:solidFill>
              </a:rPr>
            </a:br>
            <a:br>
              <a:rPr lang="en-US" sz="3600" cap="all" spc="-100" dirty="0"/>
            </a:br>
            <a:r>
              <a:rPr lang="en-US" sz="3600" cap="all" spc="-100" dirty="0">
                <a:solidFill>
                  <a:schemeClr val="tx1"/>
                </a:solidFill>
              </a:rPr>
              <a:t> </a:t>
            </a:r>
            <a:r>
              <a:rPr lang="en-US" sz="2000" cap="all" spc="-100" dirty="0">
                <a:solidFill>
                  <a:schemeClr val="tx1"/>
                </a:solidFill>
              </a:rPr>
              <a:t>TO MOŻLIWOŚĆ ZDOBYWANIA WIEDZY, </a:t>
            </a:r>
            <a:br>
              <a:rPr lang="pl-PL" sz="2000" cap="all" spc="-100" dirty="0">
                <a:solidFill>
                  <a:schemeClr val="tx1"/>
                </a:solidFill>
              </a:rPr>
            </a:br>
            <a:r>
              <a:rPr lang="en-US" sz="2000" cap="all" spc="-100" dirty="0">
                <a:solidFill>
                  <a:schemeClr val="tx1"/>
                </a:solidFill>
              </a:rPr>
              <a:t>WYZNAWANIA</a:t>
            </a:r>
            <a:r>
              <a:rPr lang="pl-PL" sz="2000" cap="all" spc="-100" dirty="0">
                <a:solidFill>
                  <a:schemeClr val="tx1"/>
                </a:solidFill>
              </a:rPr>
              <a:t> </a:t>
            </a:r>
            <a:r>
              <a:rPr lang="en-US" sz="2000" cap="all" spc="-100" dirty="0">
                <a:solidFill>
                  <a:schemeClr val="tx1"/>
                </a:solidFill>
              </a:rPr>
              <a:t>RELIGII</a:t>
            </a:r>
            <a:r>
              <a:rPr lang="pl-PL" sz="2000" cap="all" spc="-100" dirty="0">
                <a:solidFill>
                  <a:schemeClr val="tx1"/>
                </a:solidFill>
              </a:rPr>
              <a:t>,</a:t>
            </a:r>
            <a:r>
              <a:rPr lang="en-US" sz="2000" cap="all" spc="-100" dirty="0">
                <a:solidFill>
                  <a:schemeClr val="tx1"/>
                </a:solidFill>
              </a:rPr>
              <a:t> </a:t>
            </a:r>
            <a:br>
              <a:rPr lang="pl-PL" sz="2000" cap="all" spc="-100" dirty="0">
                <a:solidFill>
                  <a:schemeClr val="tx1"/>
                </a:solidFill>
              </a:rPr>
            </a:br>
            <a:r>
              <a:rPr lang="en-US" sz="2000" cap="all" spc="-100" dirty="0">
                <a:solidFill>
                  <a:schemeClr val="tx1"/>
                </a:solidFill>
              </a:rPr>
              <a:t>GODNEGO ŻYCIA</a:t>
            </a:r>
            <a:r>
              <a:rPr lang="pl-PL" sz="2000" cap="all" spc="-100" dirty="0">
                <a:solidFill>
                  <a:schemeClr val="tx1"/>
                </a:solidFill>
              </a:rPr>
              <a:t>,</a:t>
            </a:r>
            <a:br>
              <a:rPr lang="en-US" sz="2000" cap="all" spc="-100" dirty="0"/>
            </a:br>
            <a:r>
              <a:rPr lang="en-US" sz="2000" cap="all" spc="-100" dirty="0">
                <a:solidFill>
                  <a:schemeClr val="tx1"/>
                </a:solidFill>
              </a:rPr>
              <a:t>TO </a:t>
            </a:r>
            <a:r>
              <a:rPr lang="pl-PL" sz="2000" cap="all" spc="-100" dirty="0">
                <a:solidFill>
                  <a:schemeClr val="tx1"/>
                </a:solidFill>
              </a:rPr>
              <a:t>NASZ JĘZYK OJCZYSTY</a:t>
            </a:r>
            <a:br>
              <a:rPr lang="en-US" sz="20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br>
              <a:rPr lang="en-US" sz="2400" cap="all" spc="-100" dirty="0"/>
            </a:br>
            <a:r>
              <a:rPr lang="en-US" sz="4000" cap="all" spc="-100" dirty="0">
                <a:solidFill>
                  <a:schemeClr val="tx1"/>
                </a:solidFill>
              </a:rPr>
              <a:t>"...</a:t>
            </a:r>
            <a:r>
              <a:rPr lang="en-US" sz="4000" cap="all" spc="-100" dirty="0" err="1">
                <a:solidFill>
                  <a:schemeClr val="tx1"/>
                </a:solidFill>
                <a:latin typeface="Calibri"/>
                <a:cs typeface="Calibri"/>
              </a:rPr>
              <a:t>żeby</a:t>
            </a:r>
            <a:r>
              <a:rPr lang="en-US" sz="4000" cap="all" spc="-10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sz="4000" cap="all" spc="-100" dirty="0" err="1">
                <a:solidFill>
                  <a:schemeClr val="tx1"/>
                </a:solidFill>
                <a:latin typeface="Calibri"/>
                <a:cs typeface="Calibri"/>
              </a:rPr>
              <a:t>polska</a:t>
            </a:r>
            <a:r>
              <a:rPr lang="en-US" sz="4000" cap="all" spc="-10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sz="4000" cap="all" spc="-100" dirty="0" err="1">
                <a:solidFill>
                  <a:schemeClr val="tx1"/>
                </a:solidFill>
                <a:latin typeface="Calibri"/>
                <a:cs typeface="Calibri"/>
              </a:rPr>
              <a:t>była</a:t>
            </a:r>
            <a:r>
              <a:rPr lang="en-US" sz="4000" cap="all" spc="-10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sz="4000" cap="all" spc="-100" dirty="0" err="1">
                <a:solidFill>
                  <a:schemeClr val="tx1"/>
                </a:solidFill>
                <a:latin typeface="Calibri"/>
                <a:cs typeface="Calibri"/>
              </a:rPr>
              <a:t>polską</a:t>
            </a:r>
            <a:r>
              <a:rPr lang="en-US" sz="4000" cap="all" spc="-100" dirty="0">
                <a:solidFill>
                  <a:schemeClr val="tx1"/>
                </a:solidFill>
                <a:latin typeface="Calibri"/>
                <a:cs typeface="Calibri"/>
              </a:rPr>
              <a:t>..."</a:t>
            </a:r>
            <a:br>
              <a:rPr lang="en-US" sz="2400" cap="all" spc="-100" dirty="0"/>
            </a:br>
            <a:br>
              <a:rPr lang="en-US" sz="2400" cap="all" spc="-100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7532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85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Garamond</vt:lpstr>
      <vt:lpstr>Gill Sans MT</vt:lpstr>
      <vt:lpstr>SavonVTI</vt:lpstr>
      <vt:lpstr>OJCZYZNA TO    NASZA ZIEMIA,  NASZE PAŃSTWO,  NASZE MIASTO,   NASZA RODZINA, TO POCZUCIE BEZPIECZEŃSTWA,  MIŁOŚCI,  TOLERANCII I  PAMIĘĆ O PRZODKACH.    TO MOŻLIWOŚĆ ZDOBYWANIA WIEDZY,  WYZNAWANIA RELIGII,  GODNEGO ŻYCIA, TO NASZ JĘZYK OJCZYSTY                  "...żeby polska była polską..."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Wyrozumska</dc:creator>
  <cp:lastModifiedBy>Malgorzata Wyrozumska</cp:lastModifiedBy>
  <cp:revision>472</cp:revision>
  <dcterms:created xsi:type="dcterms:W3CDTF">2020-11-18T12:56:04Z</dcterms:created>
  <dcterms:modified xsi:type="dcterms:W3CDTF">2020-11-24T08:14:30Z</dcterms:modified>
</cp:coreProperties>
</file>