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E289D9-111B-4AB0-92C0-439DB7F66E57}" v="6257" dt="2020-11-18T15:11:25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597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1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88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1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70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29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214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195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3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40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942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7875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A4B73810-ED0C-49C4-B0A1-1CCD4D3D203A}"/>
              </a:ext>
            </a:extLst>
          </p:cNvPr>
          <p:cNvSpPr txBox="1"/>
          <p:nvPr/>
        </p:nvSpPr>
        <p:spPr>
          <a:xfrm>
            <a:off x="1607127" y="1080655"/>
            <a:ext cx="9116291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pl-PL" sz="4400" b="1" dirty="0">
                <a:latin typeface="Algerian" panose="04020705040A02060702" pitchFamily="82" charset="0"/>
                <a:cs typeface="Calibri"/>
              </a:rPr>
              <a:t>Dla mnie ojczyzna </a:t>
            </a:r>
          </a:p>
          <a:p>
            <a:pPr algn="ctr"/>
            <a:r>
              <a:rPr lang="pl-PL" sz="4400" b="1" dirty="0">
                <a:latin typeface="Algerian" panose="04020705040A02060702" pitchFamily="82" charset="0"/>
                <a:cs typeface="Calibri"/>
              </a:rPr>
              <a:t>jest domem i jedynym miejscem na świecie gdzie czuje się</a:t>
            </a:r>
          </a:p>
          <a:p>
            <a:pPr algn="ctr"/>
            <a:r>
              <a:rPr lang="pl-PL" sz="4400" b="1" dirty="0">
                <a:latin typeface="Algerian" panose="04020705040A02060702" pitchFamily="82" charset="0"/>
                <a:cs typeface="Calibri"/>
              </a:rPr>
              <a:t> "u siebie"</a:t>
            </a:r>
          </a:p>
        </p:txBody>
      </p:sp>
    </p:spTree>
    <p:extLst>
      <p:ext uri="{BB962C8B-B14F-4D97-AF65-F5344CB8AC3E}">
        <p14:creationId xmlns:p14="http://schemas.microsoft.com/office/powerpoint/2010/main" val="156042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Panoramiczny</PresentationFormat>
  <Paragraphs>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Algerian</vt:lpstr>
      <vt:lpstr>Arial</vt:lpstr>
      <vt:lpstr>Calibri</vt:lpstr>
      <vt:lpstr>Calibri Light</vt:lpstr>
      <vt:lpstr>Office Theme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Malgorzata Wyrozumska</dc:creator>
  <cp:lastModifiedBy>Malgorzata Wyrozumska</cp:lastModifiedBy>
  <cp:revision>780</cp:revision>
  <dcterms:created xsi:type="dcterms:W3CDTF">2020-11-18T13:11:42Z</dcterms:created>
  <dcterms:modified xsi:type="dcterms:W3CDTF">2020-11-24T08:13:39Z</dcterms:modified>
</cp:coreProperties>
</file>