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53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/>
              <a:t>Kliknij, aby edytować styl wzorca podtytułu</a:t>
            </a:r>
            <a:endParaRPr kumimoji="0" lang="en-US"/>
          </a:p>
        </p:txBody>
      </p:sp>
      <p:sp>
        <p:nvSpPr>
          <p:cNvPr id="28" name="Tytuł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cxnSp>
        <p:nvCxnSpPr>
          <p:cNvPr id="8" name="Łącznik prosty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Łącznik prosty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ipsa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Symbol zastępczy daty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21.11.2020</a:t>
            </a:fld>
            <a:endParaRPr lang="pl-PL" dirty="0"/>
          </a:p>
        </p:txBody>
      </p:sp>
      <p:sp>
        <p:nvSpPr>
          <p:cNvPr id="16" name="Symbol zastępczy numeru slajdu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l-P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21.11.2020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21.11.2020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zawartości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21.11.2020</a:t>
            </a:fld>
            <a:endParaRPr lang="pl-PL" dirty="0"/>
          </a:p>
        </p:txBody>
      </p:sp>
      <p:sp>
        <p:nvSpPr>
          <p:cNvPr id="15" name="Symbol zastępczy numeru slajdu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16" name="Symbol zastępczy stopki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17" name="Tytuł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21.11.2020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cxnSp>
        <p:nvCxnSpPr>
          <p:cNvPr id="7" name="Łącznik prosty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21.11.2020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13" name="Symbol zastępczy zawartości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21.11.2020</a:t>
            </a:fld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32" name="Symbol zastępczy zawartości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34" name="Symbol zastępczy zawartości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12" name="Symbol zastępczy tekstu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cxnSp>
        <p:nvCxnSpPr>
          <p:cNvPr id="10" name="Łącznik prosty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Łącznik prosty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21.11.2020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21.11.2020</a:t>
            </a:fld>
            <a:endParaRPr lang="pl-PL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ymbol zastępczy zawartości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31" name="Tytuł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8" name="Symbol zastępczy daty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21.11.2020</a:t>
            </a:fld>
            <a:endParaRPr lang="pl-PL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pl-P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pl-PL" dirty="0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8" name="Symbol zastępczy daty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21.11.2020</a:t>
            </a:fld>
            <a:endParaRPr lang="pl-PL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l-P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tekstu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/>
              <a:t>Kliknij, aby edytować style wzorca tekstu</a:t>
            </a:r>
          </a:p>
          <a:p>
            <a:pPr lvl="1" eaLnBrk="1" latinLnBrk="0" hangingPunct="1"/>
            <a:r>
              <a:rPr kumimoji="0" lang="pl-PL"/>
              <a:t>Drugi poziom</a:t>
            </a:r>
          </a:p>
          <a:p>
            <a:pPr lvl="2" eaLnBrk="1" latinLnBrk="0" hangingPunct="1"/>
            <a:r>
              <a:rPr kumimoji="0" lang="pl-PL"/>
              <a:t>Trzeci poziom</a:t>
            </a:r>
          </a:p>
          <a:p>
            <a:pPr lvl="3" eaLnBrk="1" latinLnBrk="0" hangingPunct="1"/>
            <a:r>
              <a:rPr kumimoji="0" lang="pl-PL"/>
              <a:t>Czwarty poziom</a:t>
            </a:r>
          </a:p>
          <a:p>
            <a:pPr lvl="4" eaLnBrk="1" latinLnBrk="0" hangingPunct="1"/>
            <a:r>
              <a:rPr kumimoji="0" lang="pl-PL"/>
              <a:t>Piąty poziom</a:t>
            </a:r>
            <a:endParaRPr kumimoji="0" lang="en-US"/>
          </a:p>
        </p:txBody>
      </p:sp>
      <p:sp>
        <p:nvSpPr>
          <p:cNvPr id="24" name="Symbol zastępczy daty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6221E02-25CB-4963-84BC-0813985E7D90}" type="datetimeFigureOut">
              <a:rPr lang="pl-PL" smtClean="0"/>
              <a:pPr/>
              <a:t>21.11.2020</a:t>
            </a:fld>
            <a:endParaRPr lang="pl-PL" dirty="0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22" name="Symbol zastępczy numeru slajdu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5" name="Symbol zastępczy tytułu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4788026" y="764704"/>
            <a:ext cx="388843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7200" dirty="0"/>
              <a:t>Ojczyzna</a:t>
            </a:r>
          </a:p>
          <a:p>
            <a:pPr algn="ctr"/>
            <a:r>
              <a:rPr lang="pl-PL" sz="7200" dirty="0"/>
              <a:t> </a:t>
            </a:r>
            <a:r>
              <a:rPr lang="pl-PL" sz="7200" dirty="0">
                <a:solidFill>
                  <a:srgbClr val="FF0000"/>
                </a:solidFill>
              </a:rPr>
              <a:t>to My!</a:t>
            </a:r>
          </a:p>
        </p:txBody>
      </p:sp>
      <p:pic>
        <p:nvPicPr>
          <p:cNvPr id="4" name="Obraz 3" descr="3158px-Herb_Polski.sv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1600" y="764704"/>
            <a:ext cx="3384376" cy="3982377"/>
          </a:xfrm>
          <a:prstGeom prst="rect">
            <a:avLst/>
          </a:prstGeom>
        </p:spPr>
      </p:pic>
    </p:spTree>
  </p:cSld>
  <p:clrMapOvr>
    <a:masterClrMapping/>
  </p:clrMapOvr>
  <p:transition>
    <p:push dir="d"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ier">
  <a:themeElements>
    <a:clrScheme name="Aspek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Papi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i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288</TotalTime>
  <Words>5</Words>
  <Application>Microsoft Office PowerPoint</Application>
  <PresentationFormat>Pokaz na ekranie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4" baseType="lpstr">
      <vt:lpstr>Constantia</vt:lpstr>
      <vt:lpstr>Wingdings 2</vt:lpstr>
      <vt:lpstr>Papier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Roksanka</dc:creator>
  <cp:lastModifiedBy>Malgorzata Wyrozumska</cp:lastModifiedBy>
  <cp:revision>36</cp:revision>
  <dcterms:created xsi:type="dcterms:W3CDTF">2020-11-15T11:45:27Z</dcterms:created>
  <dcterms:modified xsi:type="dcterms:W3CDTF">2020-11-21T17:56:49Z</dcterms:modified>
</cp:coreProperties>
</file>