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4" r:id="rId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Tytuł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cxnSp>
        <p:nvCxnSpPr>
          <p:cNvPr id="8" name="Łącznik prosty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y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lipsa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Symbol zastępczy daty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zawartości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6" name="Symbol zastępczy stopki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7" name="Łącznik prosty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2" name="Symbol zastępczy zawartości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4" name="Symbol zastępczy zawartości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tekstu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cxnSp>
        <p:nvCxnSpPr>
          <p:cNvPr id="10" name="Łącznik prosty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ymbol zastępczy zawartości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31" name="Tytuł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8" name="Symbol zastępczy daty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tekstu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24" name="Symbol zastępczy daty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21.11.2020</a:t>
            </a:fld>
            <a:endParaRPr lang="pl-PL" dirty="0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22" name="Symbol zastępczy numeru slajdu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Symbol zastępczy tytułu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4788026" y="764704"/>
            <a:ext cx="38884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7200" dirty="0"/>
              <a:t>Ojczyzna</a:t>
            </a:r>
          </a:p>
          <a:p>
            <a:pPr algn="ctr"/>
            <a:r>
              <a:rPr lang="pl-PL" sz="7200" dirty="0"/>
              <a:t> </a:t>
            </a:r>
            <a:r>
              <a:rPr lang="pl-PL" sz="7200" dirty="0">
                <a:solidFill>
                  <a:srgbClr val="FF0000"/>
                </a:solidFill>
              </a:rPr>
              <a:t>to My!</a:t>
            </a:r>
          </a:p>
        </p:txBody>
      </p:sp>
      <p:pic>
        <p:nvPicPr>
          <p:cNvPr id="4" name="Obraz 3" descr="3158px-Herb_Polski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764704"/>
            <a:ext cx="3384376" cy="3982377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ier">
  <a:themeElements>
    <a:clrScheme name="Aspek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Papi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i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288</TotalTime>
  <Words>5</Words>
  <Application>Microsoft Office PowerPoint</Application>
  <PresentationFormat>Pokaz na ekranie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Constantia</vt:lpstr>
      <vt:lpstr>Wingdings 2</vt:lpstr>
      <vt:lpstr>Papier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Roksanka</dc:creator>
  <cp:lastModifiedBy>Malgorzata Wyrozumska</cp:lastModifiedBy>
  <cp:revision>36</cp:revision>
  <dcterms:created xsi:type="dcterms:W3CDTF">2020-11-15T11:45:27Z</dcterms:created>
  <dcterms:modified xsi:type="dcterms:W3CDTF">2020-11-21T17:56:49Z</dcterms:modified>
</cp:coreProperties>
</file>